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1.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2.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5.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6.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7.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notesSlides/notesSlide8.xml" ContentType="application/vnd.openxmlformats-officedocument.presentationml.notesSlide+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9.xml" ContentType="application/vnd.openxmlformats-officedocument.presentationml.notesSlide+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notesSlides/notesSlide10.xml" ContentType="application/vnd.openxmlformats-officedocument.presentationml.notesSlide+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notesSlides/notesSlide11.xml" ContentType="application/vnd.openxmlformats-officedocument.presentationml.notesSlide+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12.xml" ContentType="application/vnd.openxmlformats-officedocument.presentationml.notesSlide+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notesSlides/notesSlide13.xml" ContentType="application/vnd.openxmlformats-officedocument.presentationml.notesSlide+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notesSlides/notesSlide14.xml" ContentType="application/vnd.openxmlformats-officedocument.presentationml.notesSlide+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notesSlides/notesSlide15.xml" ContentType="application/vnd.openxmlformats-officedocument.presentationml.notesSlide+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notesSlides/notesSlide16.xml" ContentType="application/vnd.openxmlformats-officedocument.presentationml.notesSlide+xml"/>
  <Override PartName="/ppt/tags/tag252.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handoutMasterIdLst>
    <p:handoutMasterId r:id="rId22"/>
  </p:handoutMasterIdLst>
  <p:sldIdLst>
    <p:sldId id="767" r:id="rId2"/>
    <p:sldId id="782" r:id="rId3"/>
    <p:sldId id="768" r:id="rId4"/>
    <p:sldId id="793" r:id="rId5"/>
    <p:sldId id="786" r:id="rId6"/>
    <p:sldId id="795" r:id="rId7"/>
    <p:sldId id="794" r:id="rId8"/>
    <p:sldId id="788" r:id="rId9"/>
    <p:sldId id="769" r:id="rId10"/>
    <p:sldId id="775" r:id="rId11"/>
    <p:sldId id="783" r:id="rId12"/>
    <p:sldId id="784" r:id="rId13"/>
    <p:sldId id="785" r:id="rId14"/>
    <p:sldId id="789" r:id="rId15"/>
    <p:sldId id="790" r:id="rId16"/>
    <p:sldId id="791" r:id="rId17"/>
    <p:sldId id="779" r:id="rId18"/>
    <p:sldId id="792" r:id="rId19"/>
    <p:sldId id="747" r:id="rId20"/>
  </p:sldIdLst>
  <p:sldSz cx="12192000" cy="6858000"/>
  <p:notesSz cx="6858000" cy="9144000"/>
  <p:embeddedFontLst>
    <p:embeddedFont>
      <p:font typeface="微软雅黑" panose="020B0503020204020204" pitchFamily="34" charset="-122"/>
      <p:regular r:id="rId23"/>
      <p:bold r:id="rId24"/>
    </p:embeddedFont>
    <p:embeddedFont>
      <p:font typeface="Comic Sans MS" panose="030F0702030302020204" pitchFamily="66" charset="0"/>
      <p:regular r:id="rId25"/>
      <p:bold r:id="rId26"/>
      <p:italic r:id="rId27"/>
      <p:boldItalic r:id="rId28"/>
    </p:embeddedFont>
  </p:embeddedFontLst>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D32"/>
    <a:srgbClr val="E8F5E9"/>
    <a:srgbClr val="FF9800"/>
    <a:srgbClr val="FFF3E0"/>
    <a:srgbClr val="FFFFFF"/>
    <a:srgbClr val="FFF3CD"/>
    <a:srgbClr val="F3F5F9"/>
    <a:srgbClr val="F5F7FA"/>
    <a:srgbClr val="F3F6F9"/>
    <a:srgbClr val="667E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92" autoAdjust="0"/>
    <p:restoredTop sz="87271" autoAdjust="0"/>
  </p:normalViewPr>
  <p:slideViewPr>
    <p:cSldViewPr snapToGrid="0">
      <p:cViewPr varScale="1">
        <p:scale>
          <a:sx n="96" d="100"/>
          <a:sy n="96" d="100"/>
        </p:scale>
        <p:origin x="748" y="6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2025/12/14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汉仪旗黑-45S" panose="00020600040101010101" pitchFamily="18" charset="-122"/>
                <a:ea typeface="汉仪旗黑-45S" panose="00020600040101010101" pitchFamily="18"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汉仪旗黑-45S" panose="00020600040101010101" pitchFamily="18" charset="-122"/>
                <a:ea typeface="汉仪旗黑-45S" panose="00020600040101010101" pitchFamily="18" charset="-122"/>
              </a:defRPr>
            </a:lvl1pPr>
          </a:lstStyle>
          <a:p>
            <a:fld id="{F87F258B-B836-4A03-90D9-E39CD78388D8}" type="datetimeFigureOut">
              <a:rPr lang="zh-CN" altLang="en-US" smtClean="0"/>
              <a:t>2025/12/14</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汉仪旗黑-45S" panose="00020600040101010101" pitchFamily="18" charset="-122"/>
                <a:ea typeface="汉仪旗黑-45S" panose="00020600040101010101" pitchFamily="18"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汉仪旗黑-45S" panose="00020600040101010101" pitchFamily="18" charset="-122"/>
                <a:ea typeface="汉仪旗黑-45S" panose="00020600040101010101" pitchFamily="18" charset="-122"/>
              </a:defRPr>
            </a:lvl1pPr>
          </a:lstStyle>
          <a:p>
            <a:fld id="{56961F87-20C5-4746-9C61-F4321B4DA788}"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汉仪旗黑-45S" panose="00020600040101010101" pitchFamily="18" charset="-122"/>
        <a:ea typeface="汉仪旗黑-45S" panose="00020600040101010101" pitchFamily="18" charset="-122"/>
        <a:cs typeface="+mn-cs"/>
      </a:defRPr>
    </a:lvl1pPr>
    <a:lvl2pPr marL="457200" algn="l" defTabSz="914400" rtl="0" eaLnBrk="1" latinLnBrk="0" hangingPunct="1">
      <a:defRPr sz="1200" kern="1200">
        <a:solidFill>
          <a:schemeClr val="tx1"/>
        </a:solidFill>
        <a:latin typeface="汉仪旗黑-45S" panose="00020600040101010101" pitchFamily="18" charset="-122"/>
        <a:ea typeface="汉仪旗黑-45S" panose="00020600040101010101" pitchFamily="18" charset="-122"/>
        <a:cs typeface="+mn-cs"/>
      </a:defRPr>
    </a:lvl2pPr>
    <a:lvl3pPr marL="914400" algn="l" defTabSz="914400" rtl="0" eaLnBrk="1" latinLnBrk="0" hangingPunct="1">
      <a:defRPr sz="1200" kern="1200">
        <a:solidFill>
          <a:schemeClr val="tx1"/>
        </a:solidFill>
        <a:latin typeface="汉仪旗黑-45S" panose="00020600040101010101" pitchFamily="18" charset="-122"/>
        <a:ea typeface="汉仪旗黑-45S" panose="00020600040101010101" pitchFamily="18" charset="-122"/>
        <a:cs typeface="+mn-cs"/>
      </a:defRPr>
    </a:lvl3pPr>
    <a:lvl4pPr marL="1371600" algn="l" defTabSz="914400" rtl="0" eaLnBrk="1" latinLnBrk="0" hangingPunct="1">
      <a:defRPr sz="1200" kern="1200">
        <a:solidFill>
          <a:schemeClr val="tx1"/>
        </a:solidFill>
        <a:latin typeface="汉仪旗黑-45S" panose="00020600040101010101" pitchFamily="18" charset="-122"/>
        <a:ea typeface="汉仪旗黑-45S" panose="00020600040101010101" pitchFamily="18" charset="-122"/>
        <a:cs typeface="+mn-cs"/>
      </a:defRPr>
    </a:lvl4pPr>
    <a:lvl5pPr marL="1828800" algn="l" defTabSz="914400" rtl="0" eaLnBrk="1" latinLnBrk="0" hangingPunct="1">
      <a:defRPr sz="1200" kern="1200">
        <a:solidFill>
          <a:schemeClr val="tx1"/>
        </a:solidFill>
        <a:latin typeface="汉仪旗黑-45S" panose="00020600040101010101" pitchFamily="18" charset="-122"/>
        <a:ea typeface="汉仪旗黑-45S" panose="00020600040101010101" pitchFamily="18"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extLst>
      <p:ext uri="{BB962C8B-B14F-4D97-AF65-F5344CB8AC3E}">
        <p14:creationId xmlns:p14="http://schemas.microsoft.com/office/powerpoint/2010/main" val="3361737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extLst>
      <p:ext uri="{BB962C8B-B14F-4D97-AF65-F5344CB8AC3E}">
        <p14:creationId xmlns:p14="http://schemas.microsoft.com/office/powerpoint/2010/main" val="1549980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extLst>
      <p:ext uri="{BB962C8B-B14F-4D97-AF65-F5344CB8AC3E}">
        <p14:creationId xmlns:p14="http://schemas.microsoft.com/office/powerpoint/2010/main" val="1797207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sz="1200" b="0" i="0" kern="1200" dirty="0">
              <a:solidFill>
                <a:schemeClr val="tx1"/>
              </a:solidFill>
              <a:effectLst/>
              <a:latin typeface="汉仪旗黑-45S" panose="00020600040101010101" pitchFamily="18" charset="-122"/>
              <a:ea typeface="汉仪旗黑-45S" panose="00020600040101010101" pitchFamily="18"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14.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slideMaster" Target="../slideMasters/slideMaster1.xml"/><Relationship Id="rId5" Type="http://schemas.openxmlformats.org/officeDocument/2006/relationships/tags" Target="../tags/tag11.xml"/><Relationship Id="rId10" Type="http://schemas.openxmlformats.org/officeDocument/2006/relationships/tags" Target="../tags/tag16.xml"/><Relationship Id="rId4" Type="http://schemas.openxmlformats.org/officeDocument/2006/relationships/tags" Target="../tags/tag10.xml"/><Relationship Id="rId9"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24.xml"/><Relationship Id="rId3" Type="http://schemas.openxmlformats.org/officeDocument/2006/relationships/tags" Target="../tags/tag19.xml"/><Relationship Id="rId7" Type="http://schemas.openxmlformats.org/officeDocument/2006/relationships/tags" Target="../tags/tag23.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tags" Target="../tags/tag22.xml"/><Relationship Id="rId11" Type="http://schemas.openxmlformats.org/officeDocument/2006/relationships/slideMaster" Target="../slideMasters/slideMaster1.xml"/><Relationship Id="rId5" Type="http://schemas.openxmlformats.org/officeDocument/2006/relationships/tags" Target="../tags/tag21.xml"/><Relationship Id="rId10" Type="http://schemas.openxmlformats.org/officeDocument/2006/relationships/tags" Target="../tags/tag26.xml"/><Relationship Id="rId4" Type="http://schemas.openxmlformats.org/officeDocument/2006/relationships/tags" Target="../tags/tag20.xml"/><Relationship Id="rId9" Type="http://schemas.openxmlformats.org/officeDocument/2006/relationships/tags" Target="../tags/tag25.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34.xml"/><Relationship Id="rId13" Type="http://schemas.openxmlformats.org/officeDocument/2006/relationships/tags" Target="../tags/tag39.xml"/><Relationship Id="rId3" Type="http://schemas.openxmlformats.org/officeDocument/2006/relationships/tags" Target="../tags/tag29.xml"/><Relationship Id="rId7" Type="http://schemas.openxmlformats.org/officeDocument/2006/relationships/tags" Target="../tags/tag33.xml"/><Relationship Id="rId12" Type="http://schemas.openxmlformats.org/officeDocument/2006/relationships/tags" Target="../tags/tag38.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tags" Target="../tags/tag37.xml"/><Relationship Id="rId5" Type="http://schemas.openxmlformats.org/officeDocument/2006/relationships/tags" Target="../tags/tag31.xml"/><Relationship Id="rId10" Type="http://schemas.openxmlformats.org/officeDocument/2006/relationships/tags" Target="../tags/tag36.xml"/><Relationship Id="rId4" Type="http://schemas.openxmlformats.org/officeDocument/2006/relationships/tags" Target="../tags/tag30.xml"/><Relationship Id="rId9" Type="http://schemas.openxmlformats.org/officeDocument/2006/relationships/tags" Target="../tags/tag35.xml"/><Relationship Id="rId1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42.xml"/><Relationship Id="rId7" Type="http://schemas.openxmlformats.org/officeDocument/2006/relationships/tags" Target="../tags/tag46.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4"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1.xml"/><Relationship Id="rId1" Type="http://schemas.openxmlformats.org/officeDocument/2006/relationships/tags" Target="../tags/tag5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66.xml"/><Relationship Id="rId3" Type="http://schemas.openxmlformats.org/officeDocument/2006/relationships/tags" Target="../tags/tag61.xml"/><Relationship Id="rId7" Type="http://schemas.openxmlformats.org/officeDocument/2006/relationships/tags" Target="../tags/tag65.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11" Type="http://schemas.openxmlformats.org/officeDocument/2006/relationships/slideMaster" Target="../slideMasters/slideMaster1.xml"/><Relationship Id="rId5" Type="http://schemas.openxmlformats.org/officeDocument/2006/relationships/tags" Target="../tags/tag63.xml"/><Relationship Id="rId10" Type="http://schemas.openxmlformats.org/officeDocument/2006/relationships/tags" Target="../tags/tag68.xml"/><Relationship Id="rId4" Type="http://schemas.openxmlformats.org/officeDocument/2006/relationships/tags" Target="../tags/tag62.xml"/><Relationship Id="rId9" Type="http://schemas.openxmlformats.org/officeDocument/2006/relationships/tags" Target="../tags/tag67.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
        <p:nvSpPr>
          <p:cNvPr id="3" name="矩形 2"/>
          <p:cNvSpPr/>
          <p:nvPr userDrawn="1"/>
        </p:nvSpPr>
        <p:spPr>
          <a:xfrm>
            <a:off x="9786620" y="0"/>
            <a:ext cx="2405380" cy="708660"/>
          </a:xfrm>
          <a:prstGeom prst="rect">
            <a:avLst/>
          </a:prstGeom>
          <a:solidFill>
            <a:schemeClr val="tx2">
              <a:lumMod val="10000"/>
              <a:lumOff val="9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userDrawn="1"/>
        </p:nvSpPr>
        <p:spPr>
          <a:xfrm>
            <a:off x="3345180" y="163195"/>
            <a:ext cx="9370695" cy="368300"/>
          </a:xfrm>
          <a:prstGeom prst="rect">
            <a:avLst/>
          </a:prstGeom>
          <a:noFill/>
        </p:spPr>
        <p:txBody>
          <a:bodyPr wrap="square" rtlCol="0">
            <a:spAutoFit/>
          </a:bodyPr>
          <a:lstStyle/>
          <a:p>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一</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二</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三</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accent1"/>
                </a:solidFill>
                <a:latin typeface="微软雅黑" panose="020B0503020204020204" charset="-122"/>
                <a:ea typeface="微软雅黑" panose="020B0503020204020204" charset="-122"/>
                <a:sym typeface="+mn-ea"/>
              </a:rPr>
              <a:t>挑</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战</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四</a:t>
            </a:r>
          </a:p>
        </p:txBody>
      </p:sp>
      <p:sp>
        <p:nvSpPr>
          <p:cNvPr id="7" name="流程图: 摘录 6"/>
          <p:cNvSpPr/>
          <p:nvPr userDrawn="1"/>
        </p:nvSpPr>
        <p:spPr>
          <a:xfrm>
            <a:off x="10797540" y="594360"/>
            <a:ext cx="320040" cy="212090"/>
          </a:xfrm>
          <a:prstGeom prst="flowChartExtract">
            <a:avLst/>
          </a:prstGeom>
          <a:solidFill>
            <a:srgbClr val="C3C3C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汉仪雅酷黑 65W" panose="020B0604020202020204" charset="-122"/>
                <a:ea typeface="汉仪雅酷黑 65W" panose="020B0604020202020204" charset="-122"/>
                <a:sym typeface="汉仪雅酷黑 65W" panose="020B0604020202020204" charset="-122"/>
              </a:defRPr>
            </a:lvl1p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a:defRPr>
                <a:latin typeface="汉仪雅酷黑 65W" panose="020B0604020202020204" charset="-122"/>
                <a:ea typeface="汉仪雅酷黑 65W" panose="020B0604020202020204" charset="-122"/>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2025/12/14</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多行文本_3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latin typeface="汉仪雅酷黑 65W" panose="020B0604020202020204" charset="-122"/>
                <a:ea typeface="汉仪雅酷黑 65W" panose="020B0604020202020204" charset="-122"/>
                <a:sym typeface="汉仪雅酷黑 65W" panose="020B0604020202020204" charset="-122"/>
              </a:defRPr>
            </a:lvl1pPr>
          </a:lstStyle>
          <a:p>
            <a:r>
              <a:rPr lang="zh-CN" altLang="en-US"/>
              <a:t>单击此处添加标题</a:t>
            </a:r>
          </a:p>
        </p:txBody>
      </p:sp>
      <p:sp>
        <p:nvSpPr>
          <p:cNvPr id="7" name="装饰  6"/>
          <p:cNvSpPr>
            <a:spLocks noGrp="1"/>
          </p:cNvSpPr>
          <p:nvPr>
            <p:ph type="body" idx="16392" hasCustomPrompt="1"/>
            <p:custDataLst>
              <p:tags r:id="rId2"/>
            </p:custDataLst>
          </p:nvPr>
        </p:nvSpPr>
        <p:spPr>
          <a:xfrm>
            <a:off x="609600" y="1524000"/>
            <a:ext cx="10972800" cy="1473200"/>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8" name="文本占位符 7"/>
          <p:cNvSpPr>
            <a:spLocks noGrp="1"/>
          </p:cNvSpPr>
          <p:nvPr>
            <p:ph type="body" idx="16387" hasCustomPrompt="1"/>
            <p:custDataLst>
              <p:tags r:id="rId3"/>
            </p:custDataLst>
          </p:nvPr>
        </p:nvSpPr>
        <p:spPr>
          <a:xfrm>
            <a:off x="933450" y="18923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01</a:t>
            </a:r>
          </a:p>
        </p:txBody>
      </p:sp>
      <p:sp>
        <p:nvSpPr>
          <p:cNvPr id="9" name="文本占位符 8"/>
          <p:cNvSpPr>
            <a:spLocks noGrp="1"/>
          </p:cNvSpPr>
          <p:nvPr>
            <p:ph type="body" idx="16386" hasCustomPrompt="1"/>
            <p:custDataLst>
              <p:tags r:id="rId4"/>
            </p:custDataLst>
          </p:nvPr>
        </p:nvSpPr>
        <p:spPr>
          <a:xfrm>
            <a:off x="2082800" y="1955800"/>
            <a:ext cx="9194800" cy="6096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装饰  9"/>
          <p:cNvSpPr>
            <a:spLocks noGrp="1"/>
          </p:cNvSpPr>
          <p:nvPr>
            <p:ph type="body" idx="16393" hasCustomPrompt="1"/>
            <p:custDataLst>
              <p:tags r:id="rId5"/>
            </p:custDataLst>
          </p:nvPr>
        </p:nvSpPr>
        <p:spPr>
          <a:xfrm>
            <a:off x="609600" y="3149600"/>
            <a:ext cx="10972800" cy="1473200"/>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1" name="文本占位符 10"/>
          <p:cNvSpPr>
            <a:spLocks noGrp="1"/>
          </p:cNvSpPr>
          <p:nvPr>
            <p:ph type="body" idx="16389" hasCustomPrompt="1"/>
            <p:custDataLst>
              <p:tags r:id="rId6"/>
            </p:custDataLst>
          </p:nvPr>
        </p:nvSpPr>
        <p:spPr>
          <a:xfrm>
            <a:off x="933450" y="35179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02</a:t>
            </a:r>
          </a:p>
        </p:txBody>
      </p:sp>
      <p:sp>
        <p:nvSpPr>
          <p:cNvPr id="12" name="文本占位符 11"/>
          <p:cNvSpPr>
            <a:spLocks noGrp="1"/>
          </p:cNvSpPr>
          <p:nvPr>
            <p:ph type="body" idx="16388" hasCustomPrompt="1"/>
            <p:custDataLst>
              <p:tags r:id="rId7"/>
            </p:custDataLst>
          </p:nvPr>
        </p:nvSpPr>
        <p:spPr>
          <a:xfrm>
            <a:off x="2082800" y="3581400"/>
            <a:ext cx="9194800" cy="6096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3" name="装饰  2"/>
          <p:cNvSpPr>
            <a:spLocks noGrp="1"/>
          </p:cNvSpPr>
          <p:nvPr>
            <p:ph type="body" idx="16394" hasCustomPrompt="1"/>
            <p:custDataLst>
              <p:tags r:id="rId8"/>
            </p:custDataLst>
          </p:nvPr>
        </p:nvSpPr>
        <p:spPr>
          <a:xfrm>
            <a:off x="609600" y="4775200"/>
            <a:ext cx="10972800" cy="1473200"/>
          </a:xfrm>
          <a:custGeom>
            <a:avLst/>
            <a:gdLst>
              <a:gd name="connisteX0" fmla="*/ 0 w 10972800"/>
              <a:gd name="connsiteY0" fmla="*/ 203200 h 1473200"/>
              <a:gd name="connisteX1" fmla="*/ 203200 w 10972800"/>
              <a:gd name="connsiteY1" fmla="*/ 0 h 1473200"/>
              <a:gd name="connisteX2" fmla="*/ 10769600 w 10972800"/>
              <a:gd name="connsiteY2" fmla="*/ 0 h 1473200"/>
              <a:gd name="connisteX3" fmla="*/ 10972800 w 10972800"/>
              <a:gd name="connsiteY3" fmla="*/ 203200 h 1473200"/>
              <a:gd name="connisteX4" fmla="*/ 10972800 w 10972800"/>
              <a:gd name="connsiteY4" fmla="*/ 1270000 h 1473200"/>
              <a:gd name="connisteX5" fmla="*/ 10769600 w 10972800"/>
              <a:gd name="connsiteY5" fmla="*/ 1473200 h 1473200"/>
              <a:gd name="connisteX6" fmla="*/ 203200 w 10972800"/>
              <a:gd name="connsiteY6" fmla="*/ 1473200 h 1473200"/>
              <a:gd name="connisteX7" fmla="*/ 0 w 10972800"/>
              <a:gd name="connsiteY7" fmla="*/ 1270000 h 1473200"/>
              <a:gd name="connisteX8" fmla="*/ 0 w 10972800"/>
              <a:gd name="connsiteY8" fmla="*/ 203200 h 1473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1473200">
                <a:moveTo>
                  <a:pt x="0" y="203200"/>
                </a:moveTo>
                <a:cubicBezTo>
                  <a:pt x="0" y="90976"/>
                  <a:pt x="90976" y="0"/>
                  <a:pt x="203200" y="0"/>
                </a:cubicBezTo>
                <a:lnTo>
                  <a:pt x="10769600" y="0"/>
                </a:lnTo>
                <a:cubicBezTo>
                  <a:pt x="10881824" y="0"/>
                  <a:pt x="10972800" y="90976"/>
                  <a:pt x="10972800" y="203200"/>
                </a:cubicBezTo>
                <a:lnTo>
                  <a:pt x="10972800" y="1270000"/>
                </a:lnTo>
                <a:cubicBezTo>
                  <a:pt x="10972800" y="1382224"/>
                  <a:pt x="10881824" y="1473200"/>
                  <a:pt x="10769600" y="1473200"/>
                </a:cubicBezTo>
                <a:lnTo>
                  <a:pt x="203200" y="1473200"/>
                </a:lnTo>
                <a:cubicBezTo>
                  <a:pt x="90976" y="1473200"/>
                  <a:pt x="0" y="1382224"/>
                  <a:pt x="0" y="12700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4" name="文本占位符 13"/>
          <p:cNvSpPr>
            <a:spLocks noGrp="1"/>
          </p:cNvSpPr>
          <p:nvPr>
            <p:ph type="body" idx="16391" hasCustomPrompt="1"/>
            <p:custDataLst>
              <p:tags r:id="rId9"/>
            </p:custDataLst>
          </p:nvPr>
        </p:nvSpPr>
        <p:spPr>
          <a:xfrm>
            <a:off x="933450" y="51435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03</a:t>
            </a:r>
          </a:p>
        </p:txBody>
      </p:sp>
      <p:sp>
        <p:nvSpPr>
          <p:cNvPr id="15" name="文本占位符 14"/>
          <p:cNvSpPr>
            <a:spLocks noGrp="1"/>
          </p:cNvSpPr>
          <p:nvPr>
            <p:ph type="body" idx="16390" hasCustomPrompt="1"/>
            <p:custDataLst>
              <p:tags r:id="rId10"/>
            </p:custDataLst>
          </p:nvPr>
        </p:nvSpPr>
        <p:spPr>
          <a:xfrm>
            <a:off x="2082800" y="5207000"/>
            <a:ext cx="9194800" cy="6096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多列图标配文_3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latin typeface="汉仪雅酷黑 65W" panose="020B0604020202020204" charset="-122"/>
                <a:ea typeface="汉仪雅酷黑 65W" panose="020B0604020202020204" charset="-122"/>
                <a:sym typeface="汉仪雅酷黑 65W" panose="020B0604020202020204" charset="-122"/>
              </a:defRPr>
            </a:lvl1pPr>
          </a:lstStyle>
          <a:p>
            <a:r>
              <a:rPr lang="zh-CN" altLang="en-US"/>
              <a:t>单击此处添加标题</a:t>
            </a:r>
          </a:p>
        </p:txBody>
      </p:sp>
      <p:sp>
        <p:nvSpPr>
          <p:cNvPr id="7" name="图片占位符 6"/>
          <p:cNvSpPr>
            <a:spLocks noGrp="1"/>
          </p:cNvSpPr>
          <p:nvPr>
            <p:ph type="pic" idx="16392" hasCustomPrompt="1"/>
            <p:custDataLst>
              <p:tags r:id="rId2"/>
            </p:custDataLst>
          </p:nvPr>
        </p:nvSpPr>
        <p:spPr>
          <a:xfrm>
            <a:off x="1473200" y="1803400"/>
            <a:ext cx="1524000" cy="1524000"/>
          </a:xfrm>
          <a:prstGeom prst="rect">
            <a:avLst/>
          </a:prstGeo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p>
        </p:txBody>
      </p:sp>
      <p:sp>
        <p:nvSpPr>
          <p:cNvPr id="8" name="文本占位符 7"/>
          <p:cNvSpPr>
            <a:spLocks noGrp="1"/>
          </p:cNvSpPr>
          <p:nvPr>
            <p:ph type="body" idx="16386" hasCustomPrompt="1"/>
            <p:custDataLst>
              <p:tags r:id="rId3"/>
            </p:custDataLst>
          </p:nvPr>
        </p:nvSpPr>
        <p:spPr>
          <a:xfrm>
            <a:off x="609600" y="3581400"/>
            <a:ext cx="32512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9" name="文本占位符 8"/>
          <p:cNvSpPr>
            <a:spLocks noGrp="1"/>
          </p:cNvSpPr>
          <p:nvPr>
            <p:ph type="body" idx="16387" hasCustomPrompt="1"/>
            <p:custDataLst>
              <p:tags r:id="rId4"/>
            </p:custDataLst>
          </p:nvPr>
        </p:nvSpPr>
        <p:spPr>
          <a:xfrm>
            <a:off x="609600" y="4140200"/>
            <a:ext cx="3251200" cy="1828800"/>
          </a:xfrm>
          <a:prstGeom prst="rect">
            <a:avLst/>
          </a:prstGeo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图片占位符 9"/>
          <p:cNvSpPr>
            <a:spLocks noGrp="1"/>
          </p:cNvSpPr>
          <p:nvPr>
            <p:ph type="pic" idx="16393" hasCustomPrompt="1"/>
            <p:custDataLst>
              <p:tags r:id="rId5"/>
            </p:custDataLst>
          </p:nvPr>
        </p:nvSpPr>
        <p:spPr>
          <a:xfrm>
            <a:off x="5334000" y="1803400"/>
            <a:ext cx="1524000" cy="1524000"/>
          </a:xfrm>
          <a:prstGeom prst="rect">
            <a:avLst/>
          </a:prstGeo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p>
        </p:txBody>
      </p:sp>
      <p:sp>
        <p:nvSpPr>
          <p:cNvPr id="11" name="文本占位符 10"/>
          <p:cNvSpPr>
            <a:spLocks noGrp="1"/>
          </p:cNvSpPr>
          <p:nvPr>
            <p:ph type="body" idx="16388" hasCustomPrompt="1"/>
            <p:custDataLst>
              <p:tags r:id="rId6"/>
            </p:custDataLst>
          </p:nvPr>
        </p:nvSpPr>
        <p:spPr>
          <a:xfrm>
            <a:off x="4470400" y="3581400"/>
            <a:ext cx="32512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2" name="文本占位符 11"/>
          <p:cNvSpPr>
            <a:spLocks noGrp="1"/>
          </p:cNvSpPr>
          <p:nvPr>
            <p:ph type="body" idx="16389" hasCustomPrompt="1"/>
            <p:custDataLst>
              <p:tags r:id="rId7"/>
            </p:custDataLst>
          </p:nvPr>
        </p:nvSpPr>
        <p:spPr>
          <a:xfrm>
            <a:off x="4470400" y="4140200"/>
            <a:ext cx="3251200" cy="1828800"/>
          </a:xfrm>
          <a:prstGeom prst="rect">
            <a:avLst/>
          </a:prstGeo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3" name="图片占位符 12"/>
          <p:cNvSpPr>
            <a:spLocks noGrp="1"/>
          </p:cNvSpPr>
          <p:nvPr>
            <p:ph type="pic" idx="16394" hasCustomPrompt="1"/>
            <p:custDataLst>
              <p:tags r:id="rId8"/>
            </p:custDataLst>
          </p:nvPr>
        </p:nvSpPr>
        <p:spPr>
          <a:xfrm>
            <a:off x="9194800" y="1803400"/>
            <a:ext cx="1524000" cy="1524000"/>
          </a:xfrm>
          <a:prstGeom prst="rect">
            <a:avLst/>
          </a:prstGeo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p>
        </p:txBody>
      </p:sp>
      <p:sp>
        <p:nvSpPr>
          <p:cNvPr id="14" name="文本占位符 13"/>
          <p:cNvSpPr>
            <a:spLocks noGrp="1"/>
          </p:cNvSpPr>
          <p:nvPr>
            <p:ph type="body" idx="16390" hasCustomPrompt="1"/>
            <p:custDataLst>
              <p:tags r:id="rId9"/>
            </p:custDataLst>
          </p:nvPr>
        </p:nvSpPr>
        <p:spPr>
          <a:xfrm>
            <a:off x="8331200" y="3581400"/>
            <a:ext cx="32512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5" name="文本占位符 14"/>
          <p:cNvSpPr>
            <a:spLocks noGrp="1"/>
          </p:cNvSpPr>
          <p:nvPr>
            <p:ph type="body" idx="16391" hasCustomPrompt="1"/>
            <p:custDataLst>
              <p:tags r:id="rId10"/>
            </p:custDataLst>
          </p:nvPr>
        </p:nvSpPr>
        <p:spPr>
          <a:xfrm>
            <a:off x="8331200" y="4140200"/>
            <a:ext cx="3251200" cy="1828800"/>
          </a:xfrm>
          <a:prstGeom prst="rect">
            <a:avLst/>
          </a:prstGeo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多行文本_4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latin typeface="汉仪雅酷黑 65W" panose="020B0604020202020204" charset="-122"/>
                <a:ea typeface="汉仪雅酷黑 65W" panose="020B0604020202020204" charset="-122"/>
                <a:sym typeface="汉仪雅酷黑 65W" panose="020B0604020202020204" charset="-122"/>
              </a:defRPr>
            </a:lvl1pPr>
          </a:lstStyle>
          <a:p>
            <a:r>
              <a:rPr lang="zh-CN" altLang="en-US"/>
              <a:t>单击此处添加标题</a:t>
            </a:r>
          </a:p>
        </p:txBody>
      </p:sp>
      <p:sp>
        <p:nvSpPr>
          <p:cNvPr id="7" name="装饰  6"/>
          <p:cNvSpPr>
            <a:spLocks noGrp="1"/>
          </p:cNvSpPr>
          <p:nvPr>
            <p:ph type="body" idx="16394" hasCustomPrompt="1"/>
            <p:custDataLst>
              <p:tags r:id="rId2"/>
            </p:custDataLst>
          </p:nvPr>
        </p:nvSpPr>
        <p:spPr>
          <a:xfrm>
            <a:off x="609600" y="1524000"/>
            <a:ext cx="5334000" cy="2209800"/>
          </a:xfrm>
          <a:custGeom>
            <a:avLst/>
            <a:gdLst>
              <a:gd name="connisteX0" fmla="*/ 0 w 5334000"/>
              <a:gd name="connsiteY0" fmla="*/ 203200 h 2209800"/>
              <a:gd name="connisteX1" fmla="*/ 203200 w 5334000"/>
              <a:gd name="connsiteY1" fmla="*/ 0 h 2209800"/>
              <a:gd name="connisteX2" fmla="*/ 5130800 w 5334000"/>
              <a:gd name="connsiteY2" fmla="*/ 0 h 2209800"/>
              <a:gd name="connisteX3" fmla="*/ 5334000 w 5334000"/>
              <a:gd name="connsiteY3" fmla="*/ 203200 h 2209800"/>
              <a:gd name="connisteX4" fmla="*/ 5334000 w 5334000"/>
              <a:gd name="connsiteY4" fmla="*/ 2006600 h 2209800"/>
              <a:gd name="connisteX5" fmla="*/ 5130800 w 5334000"/>
              <a:gd name="connsiteY5" fmla="*/ 2209800 h 2209800"/>
              <a:gd name="connisteX6" fmla="*/ 203200 w 5334000"/>
              <a:gd name="connsiteY6" fmla="*/ 2209800 h 2209800"/>
              <a:gd name="connisteX7" fmla="*/ 0 w 5334000"/>
              <a:gd name="connsiteY7" fmla="*/ 2006600 h 2209800"/>
              <a:gd name="connisteX8" fmla="*/ 0 w 5334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2209800">
                <a:moveTo>
                  <a:pt x="0" y="203200"/>
                </a:moveTo>
                <a:cubicBezTo>
                  <a:pt x="0" y="90976"/>
                  <a:pt x="90976" y="0"/>
                  <a:pt x="203200" y="0"/>
                </a:cubicBezTo>
                <a:lnTo>
                  <a:pt x="5130800" y="0"/>
                </a:lnTo>
                <a:cubicBezTo>
                  <a:pt x="5243024" y="0"/>
                  <a:pt x="5334000" y="90976"/>
                  <a:pt x="5334000" y="203200"/>
                </a:cubicBezTo>
                <a:lnTo>
                  <a:pt x="5334000" y="2006600"/>
                </a:lnTo>
                <a:cubicBezTo>
                  <a:pt x="5334000" y="2118824"/>
                  <a:pt x="5243024" y="2209800"/>
                  <a:pt x="5130800" y="2209800"/>
                </a:cubicBezTo>
                <a:lnTo>
                  <a:pt x="203200" y="2209800"/>
                </a:lnTo>
                <a:cubicBezTo>
                  <a:pt x="90976" y="2209800"/>
                  <a:pt x="0" y="2118824"/>
                  <a:pt x="0" y="20066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8" name="文本占位符 7"/>
          <p:cNvSpPr>
            <a:spLocks noGrp="1"/>
          </p:cNvSpPr>
          <p:nvPr>
            <p:ph type="body" idx="16387" hasCustomPrompt="1"/>
            <p:custDataLst>
              <p:tags r:id="rId3"/>
            </p:custDataLst>
          </p:nvPr>
        </p:nvSpPr>
        <p:spPr>
          <a:xfrm>
            <a:off x="933450" y="19558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01</a:t>
            </a:r>
          </a:p>
        </p:txBody>
      </p:sp>
      <p:sp>
        <p:nvSpPr>
          <p:cNvPr id="9" name="文本占位符 8"/>
          <p:cNvSpPr>
            <a:spLocks noGrp="1"/>
          </p:cNvSpPr>
          <p:nvPr>
            <p:ph type="body" idx="16386" hasCustomPrompt="1"/>
            <p:custDataLst>
              <p:tags r:id="rId4"/>
            </p:custDataLst>
          </p:nvPr>
        </p:nvSpPr>
        <p:spPr>
          <a:xfrm>
            <a:off x="2082800" y="1866900"/>
            <a:ext cx="3556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装饰  9"/>
          <p:cNvSpPr>
            <a:spLocks noGrp="1"/>
          </p:cNvSpPr>
          <p:nvPr>
            <p:ph type="body" idx="16395" hasCustomPrompt="1"/>
            <p:custDataLst>
              <p:tags r:id="rId5"/>
            </p:custDataLst>
          </p:nvPr>
        </p:nvSpPr>
        <p:spPr>
          <a:xfrm>
            <a:off x="6248400" y="1524000"/>
            <a:ext cx="5334000" cy="2209800"/>
          </a:xfrm>
          <a:custGeom>
            <a:avLst/>
            <a:gdLst>
              <a:gd name="connisteX0" fmla="*/ 0 w 5334000"/>
              <a:gd name="connsiteY0" fmla="*/ 203200 h 2209800"/>
              <a:gd name="connisteX1" fmla="*/ 203200 w 5334000"/>
              <a:gd name="connsiteY1" fmla="*/ 0 h 2209800"/>
              <a:gd name="connisteX2" fmla="*/ 5130800 w 5334000"/>
              <a:gd name="connsiteY2" fmla="*/ 0 h 2209800"/>
              <a:gd name="connisteX3" fmla="*/ 5334000 w 5334000"/>
              <a:gd name="connsiteY3" fmla="*/ 203200 h 2209800"/>
              <a:gd name="connisteX4" fmla="*/ 5334000 w 5334000"/>
              <a:gd name="connsiteY4" fmla="*/ 2006600 h 2209800"/>
              <a:gd name="connisteX5" fmla="*/ 5130800 w 5334000"/>
              <a:gd name="connsiteY5" fmla="*/ 2209800 h 2209800"/>
              <a:gd name="connisteX6" fmla="*/ 203200 w 5334000"/>
              <a:gd name="connsiteY6" fmla="*/ 2209800 h 2209800"/>
              <a:gd name="connisteX7" fmla="*/ 0 w 5334000"/>
              <a:gd name="connsiteY7" fmla="*/ 2006600 h 2209800"/>
              <a:gd name="connisteX8" fmla="*/ 0 w 5334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2209800">
                <a:moveTo>
                  <a:pt x="0" y="203200"/>
                </a:moveTo>
                <a:cubicBezTo>
                  <a:pt x="0" y="90976"/>
                  <a:pt x="90976" y="0"/>
                  <a:pt x="203200" y="0"/>
                </a:cubicBezTo>
                <a:lnTo>
                  <a:pt x="5130800" y="0"/>
                </a:lnTo>
                <a:cubicBezTo>
                  <a:pt x="5243024" y="0"/>
                  <a:pt x="5334000" y="90976"/>
                  <a:pt x="5334000" y="203200"/>
                </a:cubicBezTo>
                <a:lnTo>
                  <a:pt x="5334000" y="2006600"/>
                </a:lnTo>
                <a:cubicBezTo>
                  <a:pt x="5334000" y="2118824"/>
                  <a:pt x="5243024" y="2209800"/>
                  <a:pt x="5130800" y="2209800"/>
                </a:cubicBezTo>
                <a:lnTo>
                  <a:pt x="203200" y="2209800"/>
                </a:lnTo>
                <a:cubicBezTo>
                  <a:pt x="90976" y="2209800"/>
                  <a:pt x="0" y="2118824"/>
                  <a:pt x="0" y="20066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1" name="文本占位符 10"/>
          <p:cNvSpPr>
            <a:spLocks noGrp="1"/>
          </p:cNvSpPr>
          <p:nvPr>
            <p:ph type="body" idx="16389" hasCustomPrompt="1"/>
            <p:custDataLst>
              <p:tags r:id="rId6"/>
            </p:custDataLst>
          </p:nvPr>
        </p:nvSpPr>
        <p:spPr>
          <a:xfrm>
            <a:off x="6572250" y="19558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02</a:t>
            </a:r>
          </a:p>
        </p:txBody>
      </p:sp>
      <p:sp>
        <p:nvSpPr>
          <p:cNvPr id="12" name="文本占位符 11"/>
          <p:cNvSpPr>
            <a:spLocks noGrp="1"/>
          </p:cNvSpPr>
          <p:nvPr>
            <p:ph type="body" idx="16388" hasCustomPrompt="1"/>
            <p:custDataLst>
              <p:tags r:id="rId7"/>
            </p:custDataLst>
          </p:nvPr>
        </p:nvSpPr>
        <p:spPr>
          <a:xfrm>
            <a:off x="7721600" y="1866900"/>
            <a:ext cx="3556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3" name="装饰  2"/>
          <p:cNvSpPr>
            <a:spLocks noGrp="1"/>
          </p:cNvSpPr>
          <p:nvPr>
            <p:ph type="body" idx="16396" hasCustomPrompt="1"/>
            <p:custDataLst>
              <p:tags r:id="rId8"/>
            </p:custDataLst>
          </p:nvPr>
        </p:nvSpPr>
        <p:spPr>
          <a:xfrm>
            <a:off x="609600" y="4038600"/>
            <a:ext cx="5334000" cy="2209800"/>
          </a:xfrm>
          <a:custGeom>
            <a:avLst/>
            <a:gdLst>
              <a:gd name="connisteX0" fmla="*/ 0 w 5334000"/>
              <a:gd name="connsiteY0" fmla="*/ 203200 h 2209800"/>
              <a:gd name="connisteX1" fmla="*/ 203200 w 5334000"/>
              <a:gd name="connsiteY1" fmla="*/ 0 h 2209800"/>
              <a:gd name="connisteX2" fmla="*/ 5130800 w 5334000"/>
              <a:gd name="connsiteY2" fmla="*/ 0 h 2209800"/>
              <a:gd name="connisteX3" fmla="*/ 5334000 w 5334000"/>
              <a:gd name="connsiteY3" fmla="*/ 203200 h 2209800"/>
              <a:gd name="connisteX4" fmla="*/ 5334000 w 5334000"/>
              <a:gd name="connsiteY4" fmla="*/ 2006600 h 2209800"/>
              <a:gd name="connisteX5" fmla="*/ 5130800 w 5334000"/>
              <a:gd name="connsiteY5" fmla="*/ 2209800 h 2209800"/>
              <a:gd name="connisteX6" fmla="*/ 203200 w 5334000"/>
              <a:gd name="connsiteY6" fmla="*/ 2209800 h 2209800"/>
              <a:gd name="connisteX7" fmla="*/ 0 w 5334000"/>
              <a:gd name="connsiteY7" fmla="*/ 2006600 h 2209800"/>
              <a:gd name="connisteX8" fmla="*/ 0 w 5334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2209800">
                <a:moveTo>
                  <a:pt x="0" y="203200"/>
                </a:moveTo>
                <a:cubicBezTo>
                  <a:pt x="0" y="90976"/>
                  <a:pt x="90976" y="0"/>
                  <a:pt x="203200" y="0"/>
                </a:cubicBezTo>
                <a:lnTo>
                  <a:pt x="5130800" y="0"/>
                </a:lnTo>
                <a:cubicBezTo>
                  <a:pt x="5243024" y="0"/>
                  <a:pt x="5334000" y="90976"/>
                  <a:pt x="5334000" y="203200"/>
                </a:cubicBezTo>
                <a:lnTo>
                  <a:pt x="5334000" y="2006600"/>
                </a:lnTo>
                <a:cubicBezTo>
                  <a:pt x="5334000" y="2118824"/>
                  <a:pt x="5243024" y="2209800"/>
                  <a:pt x="5130800" y="2209800"/>
                </a:cubicBezTo>
                <a:lnTo>
                  <a:pt x="203200" y="2209800"/>
                </a:lnTo>
                <a:cubicBezTo>
                  <a:pt x="90976" y="2209800"/>
                  <a:pt x="0" y="2118824"/>
                  <a:pt x="0" y="20066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4" name="文本占位符 13"/>
          <p:cNvSpPr>
            <a:spLocks noGrp="1"/>
          </p:cNvSpPr>
          <p:nvPr>
            <p:ph type="body" idx="16391" hasCustomPrompt="1"/>
            <p:custDataLst>
              <p:tags r:id="rId9"/>
            </p:custDataLst>
          </p:nvPr>
        </p:nvSpPr>
        <p:spPr>
          <a:xfrm>
            <a:off x="933450" y="44704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03</a:t>
            </a:r>
          </a:p>
        </p:txBody>
      </p:sp>
      <p:sp>
        <p:nvSpPr>
          <p:cNvPr id="15" name="文本占位符 14"/>
          <p:cNvSpPr>
            <a:spLocks noGrp="1"/>
          </p:cNvSpPr>
          <p:nvPr>
            <p:ph type="body" idx="16390" hasCustomPrompt="1"/>
            <p:custDataLst>
              <p:tags r:id="rId10"/>
            </p:custDataLst>
          </p:nvPr>
        </p:nvSpPr>
        <p:spPr>
          <a:xfrm>
            <a:off x="2082800" y="4381500"/>
            <a:ext cx="3556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6" name="装饰  5"/>
          <p:cNvSpPr>
            <a:spLocks noGrp="1"/>
          </p:cNvSpPr>
          <p:nvPr>
            <p:ph type="body" idx="16397" hasCustomPrompt="1"/>
            <p:custDataLst>
              <p:tags r:id="rId11"/>
            </p:custDataLst>
          </p:nvPr>
        </p:nvSpPr>
        <p:spPr>
          <a:xfrm>
            <a:off x="6248400" y="4038600"/>
            <a:ext cx="5334000" cy="2209800"/>
          </a:xfrm>
          <a:custGeom>
            <a:avLst/>
            <a:gdLst>
              <a:gd name="connisteX0" fmla="*/ 0 w 5334000"/>
              <a:gd name="connsiteY0" fmla="*/ 203200 h 2209800"/>
              <a:gd name="connisteX1" fmla="*/ 203200 w 5334000"/>
              <a:gd name="connsiteY1" fmla="*/ 0 h 2209800"/>
              <a:gd name="connisteX2" fmla="*/ 5130800 w 5334000"/>
              <a:gd name="connsiteY2" fmla="*/ 0 h 2209800"/>
              <a:gd name="connisteX3" fmla="*/ 5334000 w 5334000"/>
              <a:gd name="connsiteY3" fmla="*/ 203200 h 2209800"/>
              <a:gd name="connisteX4" fmla="*/ 5334000 w 5334000"/>
              <a:gd name="connsiteY4" fmla="*/ 2006600 h 2209800"/>
              <a:gd name="connisteX5" fmla="*/ 5130800 w 5334000"/>
              <a:gd name="connsiteY5" fmla="*/ 2209800 h 2209800"/>
              <a:gd name="connisteX6" fmla="*/ 203200 w 5334000"/>
              <a:gd name="connsiteY6" fmla="*/ 2209800 h 2209800"/>
              <a:gd name="connisteX7" fmla="*/ 0 w 5334000"/>
              <a:gd name="connsiteY7" fmla="*/ 2006600 h 2209800"/>
              <a:gd name="connisteX8" fmla="*/ 0 w 5334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2209800">
                <a:moveTo>
                  <a:pt x="0" y="203200"/>
                </a:moveTo>
                <a:cubicBezTo>
                  <a:pt x="0" y="90976"/>
                  <a:pt x="90976" y="0"/>
                  <a:pt x="203200" y="0"/>
                </a:cubicBezTo>
                <a:lnTo>
                  <a:pt x="5130800" y="0"/>
                </a:lnTo>
                <a:cubicBezTo>
                  <a:pt x="5243024" y="0"/>
                  <a:pt x="5334000" y="90976"/>
                  <a:pt x="5334000" y="203200"/>
                </a:cubicBezTo>
                <a:lnTo>
                  <a:pt x="5334000" y="2006600"/>
                </a:lnTo>
                <a:cubicBezTo>
                  <a:pt x="5334000" y="2118824"/>
                  <a:pt x="5243024" y="2209800"/>
                  <a:pt x="5130800" y="2209800"/>
                </a:cubicBezTo>
                <a:lnTo>
                  <a:pt x="203200" y="2209800"/>
                </a:lnTo>
                <a:cubicBezTo>
                  <a:pt x="90976" y="2209800"/>
                  <a:pt x="0" y="2118824"/>
                  <a:pt x="0" y="20066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7" name="文本占位符 16"/>
          <p:cNvSpPr>
            <a:spLocks noGrp="1"/>
          </p:cNvSpPr>
          <p:nvPr>
            <p:ph type="body" idx="16393" hasCustomPrompt="1"/>
            <p:custDataLst>
              <p:tags r:id="rId12"/>
            </p:custDataLst>
          </p:nvPr>
        </p:nvSpPr>
        <p:spPr>
          <a:xfrm>
            <a:off x="6572250" y="4470400"/>
            <a:ext cx="876300" cy="736600"/>
          </a:xfrm>
          <a:prstGeom prst="rect">
            <a:avLst/>
          </a:prstGeom>
          <a:noFill/>
        </p:spPr>
        <p:txBody>
          <a:bodyPr wrap="none" lIns="0" tIns="0" rIns="0" bIns="0" anchor="ctr">
            <a:noAutofit/>
          </a:bodyPr>
          <a:lstStyle>
            <a:lvl1pPr marL="0" indent="0" algn="ctr">
              <a:lnSpc>
                <a:spcPct val="109000"/>
              </a:lnSpc>
              <a:spcBef>
                <a:spcPct val="0"/>
              </a:spcBef>
              <a:spcAft>
                <a:spcPct val="0"/>
              </a:spcAft>
              <a:buNone/>
              <a:defRPr sz="5800" b="0" spc="0">
                <a:solidFill>
                  <a:schemeClr val="accent1"/>
                </a:solidFill>
              </a:defRPr>
            </a:lvl1pPr>
          </a:lstStyle>
          <a:p>
            <a:pPr lvl="0"/>
            <a:r>
              <a:rPr lang="zh-CN" altLang="en-US"/>
              <a:t>04</a:t>
            </a:r>
          </a:p>
        </p:txBody>
      </p:sp>
      <p:sp>
        <p:nvSpPr>
          <p:cNvPr id="18" name="文本占位符 17"/>
          <p:cNvSpPr>
            <a:spLocks noGrp="1"/>
          </p:cNvSpPr>
          <p:nvPr>
            <p:ph type="body" idx="16392" hasCustomPrompt="1"/>
            <p:custDataLst>
              <p:tags r:id="rId13"/>
            </p:custDataLst>
          </p:nvPr>
        </p:nvSpPr>
        <p:spPr>
          <a:xfrm>
            <a:off x="7721600" y="4381500"/>
            <a:ext cx="3556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2025/12/14</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多列文本_2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spcBef>
                <a:spcPct val="0"/>
              </a:spcBef>
              <a:spcAft>
                <a:spcPct val="0"/>
              </a:spcAft>
              <a:buNone/>
              <a:defRPr sz="3600" b="0" spc="0">
                <a:solidFill>
                  <a:schemeClr val="tx1"/>
                </a:solidFill>
              </a:defRPr>
            </a:lvl1pPr>
          </a:lstStyle>
          <a:p>
            <a:r>
              <a:rPr lang="zh-CN" altLang="en-US"/>
              <a:t>单击此处添加标题</a:t>
            </a:r>
          </a:p>
        </p:txBody>
      </p:sp>
      <p:sp>
        <p:nvSpPr>
          <p:cNvPr id="7" name="文本占位符 6"/>
          <p:cNvSpPr>
            <a:spLocks noGrp="1"/>
          </p:cNvSpPr>
          <p:nvPr>
            <p:ph type="body" idx="16386" hasCustomPrompt="1"/>
            <p:custDataLst>
              <p:tags r:id="rId2"/>
            </p:custDataLst>
          </p:nvPr>
        </p:nvSpPr>
        <p:spPr>
          <a:xfrm>
            <a:off x="609600" y="1524000"/>
            <a:ext cx="53340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8" name="装饰  7"/>
          <p:cNvSpPr>
            <a:spLocks noGrp="1"/>
          </p:cNvSpPr>
          <p:nvPr>
            <p:ph type="body" idx="16390" hasCustomPrompt="1"/>
            <p:custDataLst>
              <p:tags r:id="rId3"/>
            </p:custDataLst>
          </p:nvPr>
        </p:nvSpPr>
        <p:spPr>
          <a:xfrm>
            <a:off x="609600" y="2082800"/>
            <a:ext cx="5334000" cy="4165600"/>
          </a:xfrm>
          <a:custGeom>
            <a:avLst/>
            <a:gdLst>
              <a:gd name="connisteX0" fmla="*/ 0 w 5334000"/>
              <a:gd name="connsiteY0" fmla="*/ 203200 h 4165600"/>
              <a:gd name="connisteX1" fmla="*/ 203200 w 5334000"/>
              <a:gd name="connsiteY1" fmla="*/ 0 h 4165600"/>
              <a:gd name="connisteX2" fmla="*/ 5130800 w 5334000"/>
              <a:gd name="connsiteY2" fmla="*/ 0 h 4165600"/>
              <a:gd name="connisteX3" fmla="*/ 5334000 w 5334000"/>
              <a:gd name="connsiteY3" fmla="*/ 203200 h 4165600"/>
              <a:gd name="connisteX4" fmla="*/ 5334000 w 5334000"/>
              <a:gd name="connsiteY4" fmla="*/ 3962400 h 4165600"/>
              <a:gd name="connisteX5" fmla="*/ 5130800 w 5334000"/>
              <a:gd name="connsiteY5" fmla="*/ 4165600 h 4165600"/>
              <a:gd name="connisteX6" fmla="*/ 203200 w 5334000"/>
              <a:gd name="connsiteY6" fmla="*/ 4165600 h 4165600"/>
              <a:gd name="connisteX7" fmla="*/ 0 w 5334000"/>
              <a:gd name="connsiteY7" fmla="*/ 3962400 h 4165600"/>
              <a:gd name="connisteX8" fmla="*/ 0 w 5334000"/>
              <a:gd name="connsiteY8" fmla="*/ 203200 h 4165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4165600">
                <a:moveTo>
                  <a:pt x="0" y="203200"/>
                </a:moveTo>
                <a:cubicBezTo>
                  <a:pt x="0" y="90976"/>
                  <a:pt x="90976" y="0"/>
                  <a:pt x="203200" y="0"/>
                </a:cubicBezTo>
                <a:lnTo>
                  <a:pt x="5130800" y="0"/>
                </a:lnTo>
                <a:cubicBezTo>
                  <a:pt x="5243024" y="0"/>
                  <a:pt x="5334000" y="90976"/>
                  <a:pt x="5334000" y="203200"/>
                </a:cubicBezTo>
                <a:lnTo>
                  <a:pt x="5334000" y="3962400"/>
                </a:lnTo>
                <a:cubicBezTo>
                  <a:pt x="5334000" y="4074624"/>
                  <a:pt x="5243024" y="4165600"/>
                  <a:pt x="5130800" y="4165600"/>
                </a:cubicBezTo>
                <a:lnTo>
                  <a:pt x="203200" y="4165600"/>
                </a:lnTo>
                <a:cubicBezTo>
                  <a:pt x="90976" y="4165600"/>
                  <a:pt x="0" y="4074624"/>
                  <a:pt x="0" y="39624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9" name="文本占位符 8"/>
          <p:cNvSpPr>
            <a:spLocks noGrp="1"/>
          </p:cNvSpPr>
          <p:nvPr>
            <p:ph type="body" idx="16387" hasCustomPrompt="1"/>
            <p:custDataLst>
              <p:tags r:id="rId4"/>
            </p:custDataLst>
          </p:nvPr>
        </p:nvSpPr>
        <p:spPr>
          <a:xfrm>
            <a:off x="914400" y="2641600"/>
            <a:ext cx="4724400" cy="3048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文本占位符 9"/>
          <p:cNvSpPr>
            <a:spLocks noGrp="1"/>
          </p:cNvSpPr>
          <p:nvPr>
            <p:ph type="body" idx="16388" hasCustomPrompt="1"/>
            <p:custDataLst>
              <p:tags r:id="rId5"/>
            </p:custDataLst>
          </p:nvPr>
        </p:nvSpPr>
        <p:spPr>
          <a:xfrm>
            <a:off x="6248400" y="1524000"/>
            <a:ext cx="53340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1" name="装饰  0"/>
          <p:cNvSpPr>
            <a:spLocks noGrp="1"/>
          </p:cNvSpPr>
          <p:nvPr>
            <p:ph type="body" idx="16391" hasCustomPrompt="1"/>
            <p:custDataLst>
              <p:tags r:id="rId6"/>
            </p:custDataLst>
          </p:nvPr>
        </p:nvSpPr>
        <p:spPr>
          <a:xfrm>
            <a:off x="6248400" y="2082800"/>
            <a:ext cx="5334000" cy="4165600"/>
          </a:xfrm>
          <a:custGeom>
            <a:avLst/>
            <a:gdLst>
              <a:gd name="connisteX0" fmla="*/ 0 w 5334000"/>
              <a:gd name="connsiteY0" fmla="*/ 203200 h 4165600"/>
              <a:gd name="connisteX1" fmla="*/ 203200 w 5334000"/>
              <a:gd name="connsiteY1" fmla="*/ 0 h 4165600"/>
              <a:gd name="connisteX2" fmla="*/ 5130800 w 5334000"/>
              <a:gd name="connsiteY2" fmla="*/ 0 h 4165600"/>
              <a:gd name="connisteX3" fmla="*/ 5334000 w 5334000"/>
              <a:gd name="connsiteY3" fmla="*/ 203200 h 4165600"/>
              <a:gd name="connisteX4" fmla="*/ 5334000 w 5334000"/>
              <a:gd name="connsiteY4" fmla="*/ 3962400 h 4165600"/>
              <a:gd name="connisteX5" fmla="*/ 5130800 w 5334000"/>
              <a:gd name="connsiteY5" fmla="*/ 4165600 h 4165600"/>
              <a:gd name="connisteX6" fmla="*/ 203200 w 5334000"/>
              <a:gd name="connsiteY6" fmla="*/ 4165600 h 4165600"/>
              <a:gd name="connisteX7" fmla="*/ 0 w 5334000"/>
              <a:gd name="connsiteY7" fmla="*/ 3962400 h 4165600"/>
              <a:gd name="connisteX8" fmla="*/ 0 w 5334000"/>
              <a:gd name="connsiteY8" fmla="*/ 203200 h 4165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334000" h="4165600">
                <a:moveTo>
                  <a:pt x="0" y="203200"/>
                </a:moveTo>
                <a:cubicBezTo>
                  <a:pt x="0" y="90976"/>
                  <a:pt x="90976" y="0"/>
                  <a:pt x="203200" y="0"/>
                </a:cubicBezTo>
                <a:lnTo>
                  <a:pt x="5130800" y="0"/>
                </a:lnTo>
                <a:cubicBezTo>
                  <a:pt x="5243024" y="0"/>
                  <a:pt x="5334000" y="90976"/>
                  <a:pt x="5334000" y="203200"/>
                </a:cubicBezTo>
                <a:lnTo>
                  <a:pt x="5334000" y="3962400"/>
                </a:lnTo>
                <a:cubicBezTo>
                  <a:pt x="5334000" y="4074624"/>
                  <a:pt x="5243024" y="4165600"/>
                  <a:pt x="5130800" y="4165600"/>
                </a:cubicBezTo>
                <a:lnTo>
                  <a:pt x="203200" y="4165600"/>
                </a:lnTo>
                <a:cubicBezTo>
                  <a:pt x="90976" y="4165600"/>
                  <a:pt x="0" y="4074624"/>
                  <a:pt x="0" y="39624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2" name="文本占位符 11"/>
          <p:cNvSpPr>
            <a:spLocks noGrp="1"/>
          </p:cNvSpPr>
          <p:nvPr>
            <p:ph type="body" idx="16389" hasCustomPrompt="1"/>
            <p:custDataLst>
              <p:tags r:id="rId7"/>
            </p:custDataLst>
          </p:nvPr>
        </p:nvSpPr>
        <p:spPr>
          <a:xfrm>
            <a:off x="6553200" y="2641600"/>
            <a:ext cx="4724400" cy="3048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左文右内容_1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spcBef>
                <a:spcPct val="0"/>
              </a:spcBef>
              <a:spcAft>
                <a:spcPct val="0"/>
              </a:spcAft>
              <a:buNone/>
              <a:defRPr sz="3600" b="0" spc="0">
                <a:solidFill>
                  <a:schemeClr val="tx1"/>
                </a:solidFill>
              </a:defRPr>
            </a:lvl1pPr>
          </a:lstStyle>
          <a:p>
            <a:r>
              <a:rPr lang="zh-CN" altLang="en-US"/>
              <a:t>单击此处添加标题</a:t>
            </a:r>
          </a:p>
        </p:txBody>
      </p:sp>
      <p:sp>
        <p:nvSpPr>
          <p:cNvPr id="7" name="内容占位符 6"/>
          <p:cNvSpPr>
            <a:spLocks noGrp="1"/>
          </p:cNvSpPr>
          <p:nvPr>
            <p:ph idx="16387" hasCustomPrompt="1"/>
            <p:custDataLst>
              <p:tags r:id="rId2"/>
            </p:custDataLst>
          </p:nvPr>
        </p:nvSpPr>
        <p:spPr>
          <a:xfrm>
            <a:off x="6096000" y="1524000"/>
            <a:ext cx="5486400" cy="4724400"/>
          </a:xfrm>
          <a:custGeom>
            <a:avLst/>
            <a:gdLst>
              <a:gd name="connisteX0" fmla="*/ 0 w 5486400"/>
              <a:gd name="connsiteY0" fmla="*/ 203200 h 4724400"/>
              <a:gd name="connisteX1" fmla="*/ 203200 w 5486400"/>
              <a:gd name="connsiteY1" fmla="*/ 0 h 4724400"/>
              <a:gd name="connisteX2" fmla="*/ 5283200 w 5486400"/>
              <a:gd name="connsiteY2" fmla="*/ 0 h 4724400"/>
              <a:gd name="connisteX3" fmla="*/ 5486400 w 5486400"/>
              <a:gd name="connsiteY3" fmla="*/ 203200 h 4724400"/>
              <a:gd name="connisteX4" fmla="*/ 5486400 w 5486400"/>
              <a:gd name="connsiteY4" fmla="*/ 4521200 h 4724400"/>
              <a:gd name="connisteX5" fmla="*/ 5283200 w 5486400"/>
              <a:gd name="connsiteY5" fmla="*/ 4724400 h 4724400"/>
              <a:gd name="connisteX6" fmla="*/ 203200 w 5486400"/>
              <a:gd name="connsiteY6" fmla="*/ 4724400 h 4724400"/>
              <a:gd name="connisteX7" fmla="*/ 0 w 5486400"/>
              <a:gd name="connsiteY7" fmla="*/ 4521200 h 4724400"/>
              <a:gd name="connisteX8" fmla="*/ 0 w 5486400"/>
              <a:gd name="connsiteY8"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486400" h="4724400">
                <a:moveTo>
                  <a:pt x="0" y="203200"/>
                </a:moveTo>
                <a:cubicBezTo>
                  <a:pt x="0" y="90976"/>
                  <a:pt x="90976" y="0"/>
                  <a:pt x="203200" y="0"/>
                </a:cubicBezTo>
                <a:lnTo>
                  <a:pt x="5283200" y="0"/>
                </a:lnTo>
                <a:cubicBezTo>
                  <a:pt x="5395424" y="0"/>
                  <a:pt x="5486400" y="90976"/>
                  <a:pt x="5486400" y="203200"/>
                </a:cubicBezTo>
                <a:lnTo>
                  <a:pt x="5486400" y="4521200"/>
                </a:lnTo>
                <a:cubicBezTo>
                  <a:pt x="5486400" y="4633424"/>
                  <a:pt x="5395424" y="4724400"/>
                  <a:pt x="5283200" y="4724400"/>
                </a:cubicBezTo>
                <a:lnTo>
                  <a:pt x="203200" y="4724400"/>
                </a:lnTo>
                <a:cubicBezTo>
                  <a:pt x="90976" y="4724400"/>
                  <a:pt x="0" y="4633424"/>
                  <a:pt x="0" y="45212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8" name="文本占位符 7"/>
          <p:cNvSpPr>
            <a:spLocks noGrp="1"/>
          </p:cNvSpPr>
          <p:nvPr>
            <p:ph type="body" idx="16386" hasCustomPrompt="1"/>
            <p:custDataLst>
              <p:tags r:id="rId3"/>
            </p:custDataLst>
          </p:nvPr>
        </p:nvSpPr>
        <p:spPr>
          <a:xfrm>
            <a:off x="609600" y="1524000"/>
            <a:ext cx="5029200" cy="4724400"/>
          </a:xfrm>
          <a:prstGeom prst="rect">
            <a:avLst/>
          </a:prstGeom>
          <a:noFill/>
        </p:spPr>
        <p:txBody>
          <a:bodyPr lIns="0" tIns="0" rIns="0" bIns="0" anchor="ctr">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一段文本_1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1219200" y="2590800"/>
            <a:ext cx="9753600" cy="609600"/>
          </a:xfrm>
          <a:prstGeom prst="rect">
            <a:avLst/>
          </a:prstGeom>
          <a:noFill/>
        </p:spPr>
        <p:txBody>
          <a:bodyPr lIns="0" tIns="0" rIns="0" bIns="0" anchor="t">
            <a:normAutofit/>
          </a:bodyPr>
          <a:lstStyle>
            <a:lvl1pPr marL="0" indent="0" algn="ctr">
              <a:spcBef>
                <a:spcPct val="0"/>
              </a:spcBef>
              <a:spcAft>
                <a:spcPct val="0"/>
              </a:spcAft>
              <a:buNone/>
              <a:defRPr sz="3600" b="0" spc="0">
                <a:solidFill>
                  <a:schemeClr val="tx1"/>
                </a:solidFill>
              </a:defRPr>
            </a:lvl1pPr>
          </a:lstStyle>
          <a:p>
            <a:r>
              <a:rPr lang="zh-CN" altLang="en-US"/>
              <a:t>单击此处添加标题</a:t>
            </a:r>
          </a:p>
        </p:txBody>
      </p:sp>
      <p:sp>
        <p:nvSpPr>
          <p:cNvPr id="7" name="文本占位符 6"/>
          <p:cNvSpPr>
            <a:spLocks noGrp="1"/>
          </p:cNvSpPr>
          <p:nvPr>
            <p:ph type="body" idx="16386" hasCustomPrompt="1"/>
            <p:custDataLst>
              <p:tags r:id="rId2"/>
            </p:custDataLst>
          </p:nvPr>
        </p:nvSpPr>
        <p:spPr>
          <a:xfrm>
            <a:off x="1219200" y="3352800"/>
            <a:ext cx="9753600" cy="914400"/>
          </a:xfrm>
          <a:prstGeom prst="rect">
            <a:avLst/>
          </a:prstGeo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a:t>单击此处添加正文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多行左内容右文_2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spcBef>
                <a:spcPct val="0"/>
              </a:spcBef>
              <a:spcAft>
                <a:spcPct val="0"/>
              </a:spcAft>
              <a:buNone/>
              <a:defRPr sz="3600" b="0" spc="0">
                <a:solidFill>
                  <a:schemeClr val="tx1"/>
                </a:solidFill>
              </a:defRPr>
            </a:lvl1pPr>
          </a:lstStyle>
          <a:p>
            <a:r>
              <a:rPr lang="zh-CN" altLang="en-US"/>
              <a:t>单击此处添加标题</a:t>
            </a:r>
          </a:p>
        </p:txBody>
      </p:sp>
      <p:sp>
        <p:nvSpPr>
          <p:cNvPr id="7" name="内容占位符 6"/>
          <p:cNvSpPr>
            <a:spLocks noGrp="1"/>
          </p:cNvSpPr>
          <p:nvPr>
            <p:ph idx="16390" hasCustomPrompt="1"/>
            <p:custDataLst>
              <p:tags r:id="rId2"/>
            </p:custDataLst>
          </p:nvPr>
        </p:nvSpPr>
        <p:spPr>
          <a:xfrm>
            <a:off x="609600" y="1524000"/>
            <a:ext cx="5588000" cy="2209800"/>
          </a:xfrm>
          <a:custGeom>
            <a:avLst/>
            <a:gdLst>
              <a:gd name="connisteX0" fmla="*/ 0 w 5588000"/>
              <a:gd name="connsiteY0" fmla="*/ 203200 h 2209800"/>
              <a:gd name="connisteX1" fmla="*/ 203200 w 5588000"/>
              <a:gd name="connsiteY1" fmla="*/ 0 h 2209800"/>
              <a:gd name="connisteX2" fmla="*/ 5384800 w 5588000"/>
              <a:gd name="connsiteY2" fmla="*/ 0 h 2209800"/>
              <a:gd name="connisteX3" fmla="*/ 5588000 w 5588000"/>
              <a:gd name="connsiteY3" fmla="*/ 203200 h 2209800"/>
              <a:gd name="connisteX4" fmla="*/ 5588000 w 5588000"/>
              <a:gd name="connsiteY4" fmla="*/ 2006600 h 2209800"/>
              <a:gd name="connisteX5" fmla="*/ 5384800 w 5588000"/>
              <a:gd name="connsiteY5" fmla="*/ 2209800 h 2209800"/>
              <a:gd name="connisteX6" fmla="*/ 203200 w 5588000"/>
              <a:gd name="connsiteY6" fmla="*/ 2209800 h 2209800"/>
              <a:gd name="connisteX7" fmla="*/ 0 w 5588000"/>
              <a:gd name="connsiteY7" fmla="*/ 2006600 h 2209800"/>
              <a:gd name="connisteX8" fmla="*/ 0 w 5588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588000" h="2209800">
                <a:moveTo>
                  <a:pt x="0" y="203200"/>
                </a:moveTo>
                <a:cubicBezTo>
                  <a:pt x="0" y="90976"/>
                  <a:pt x="90976" y="0"/>
                  <a:pt x="203200" y="0"/>
                </a:cubicBezTo>
                <a:lnTo>
                  <a:pt x="5384800" y="0"/>
                </a:lnTo>
                <a:cubicBezTo>
                  <a:pt x="5497024" y="0"/>
                  <a:pt x="5588000" y="90976"/>
                  <a:pt x="5588000" y="203200"/>
                </a:cubicBezTo>
                <a:lnTo>
                  <a:pt x="5588000" y="2006600"/>
                </a:lnTo>
                <a:cubicBezTo>
                  <a:pt x="5588000" y="2118824"/>
                  <a:pt x="5497024" y="2209800"/>
                  <a:pt x="5384800" y="2209800"/>
                </a:cubicBezTo>
                <a:lnTo>
                  <a:pt x="203200" y="2209800"/>
                </a:lnTo>
                <a:cubicBezTo>
                  <a:pt x="90976" y="2209800"/>
                  <a:pt x="0" y="2118824"/>
                  <a:pt x="0" y="20066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8" name="文本占位符 7"/>
          <p:cNvSpPr>
            <a:spLocks noGrp="1"/>
          </p:cNvSpPr>
          <p:nvPr>
            <p:ph type="body" idx="16386" hasCustomPrompt="1"/>
            <p:custDataLst>
              <p:tags r:id="rId3"/>
            </p:custDataLst>
          </p:nvPr>
        </p:nvSpPr>
        <p:spPr>
          <a:xfrm>
            <a:off x="6502400" y="1524000"/>
            <a:ext cx="5080000" cy="406400"/>
          </a:xfrm>
          <a:prstGeom prst="rect">
            <a:avLst/>
          </a:prstGeo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9" name="文本占位符 8"/>
          <p:cNvSpPr>
            <a:spLocks noGrp="1"/>
          </p:cNvSpPr>
          <p:nvPr>
            <p:ph type="body" idx="16387" hasCustomPrompt="1"/>
            <p:custDataLst>
              <p:tags r:id="rId4"/>
            </p:custDataLst>
          </p:nvPr>
        </p:nvSpPr>
        <p:spPr>
          <a:xfrm>
            <a:off x="6502400" y="2082800"/>
            <a:ext cx="5080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内容占位符 9"/>
          <p:cNvSpPr>
            <a:spLocks noGrp="1"/>
          </p:cNvSpPr>
          <p:nvPr>
            <p:ph idx="16391" hasCustomPrompt="1"/>
            <p:custDataLst>
              <p:tags r:id="rId5"/>
            </p:custDataLst>
          </p:nvPr>
        </p:nvSpPr>
        <p:spPr>
          <a:xfrm>
            <a:off x="609600" y="4038600"/>
            <a:ext cx="5588000" cy="2209800"/>
          </a:xfrm>
          <a:custGeom>
            <a:avLst/>
            <a:gdLst>
              <a:gd name="connisteX0" fmla="*/ 0 w 5588000"/>
              <a:gd name="connsiteY0" fmla="*/ 203200 h 2209800"/>
              <a:gd name="connisteX1" fmla="*/ 203200 w 5588000"/>
              <a:gd name="connsiteY1" fmla="*/ 0 h 2209800"/>
              <a:gd name="connisteX2" fmla="*/ 5384800 w 5588000"/>
              <a:gd name="connsiteY2" fmla="*/ 0 h 2209800"/>
              <a:gd name="connisteX3" fmla="*/ 5588000 w 5588000"/>
              <a:gd name="connsiteY3" fmla="*/ 203200 h 2209800"/>
              <a:gd name="connisteX4" fmla="*/ 5588000 w 5588000"/>
              <a:gd name="connsiteY4" fmla="*/ 2006600 h 2209800"/>
              <a:gd name="connisteX5" fmla="*/ 5384800 w 5588000"/>
              <a:gd name="connsiteY5" fmla="*/ 2209800 h 2209800"/>
              <a:gd name="connisteX6" fmla="*/ 203200 w 5588000"/>
              <a:gd name="connsiteY6" fmla="*/ 2209800 h 2209800"/>
              <a:gd name="connisteX7" fmla="*/ 0 w 5588000"/>
              <a:gd name="connsiteY7" fmla="*/ 2006600 h 2209800"/>
              <a:gd name="connisteX8" fmla="*/ 0 w 55880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588000" h="2209800">
                <a:moveTo>
                  <a:pt x="0" y="203200"/>
                </a:moveTo>
                <a:cubicBezTo>
                  <a:pt x="0" y="90976"/>
                  <a:pt x="90976" y="0"/>
                  <a:pt x="203200" y="0"/>
                </a:cubicBezTo>
                <a:lnTo>
                  <a:pt x="5384800" y="0"/>
                </a:lnTo>
                <a:cubicBezTo>
                  <a:pt x="5497024" y="0"/>
                  <a:pt x="5588000" y="90976"/>
                  <a:pt x="5588000" y="203200"/>
                </a:cubicBezTo>
                <a:lnTo>
                  <a:pt x="5588000" y="2006600"/>
                </a:lnTo>
                <a:cubicBezTo>
                  <a:pt x="5588000" y="2118824"/>
                  <a:pt x="5497024" y="2209800"/>
                  <a:pt x="5384800" y="2209800"/>
                </a:cubicBezTo>
                <a:lnTo>
                  <a:pt x="203200" y="2209800"/>
                </a:lnTo>
                <a:cubicBezTo>
                  <a:pt x="90976" y="2209800"/>
                  <a:pt x="0" y="2118824"/>
                  <a:pt x="0" y="20066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1" name="文本占位符 10"/>
          <p:cNvSpPr>
            <a:spLocks noGrp="1"/>
          </p:cNvSpPr>
          <p:nvPr>
            <p:ph type="body" idx="16388" hasCustomPrompt="1"/>
            <p:custDataLst>
              <p:tags r:id="rId6"/>
            </p:custDataLst>
          </p:nvPr>
        </p:nvSpPr>
        <p:spPr>
          <a:xfrm>
            <a:off x="6502400" y="4038600"/>
            <a:ext cx="5080000" cy="406400"/>
          </a:xfrm>
          <a:prstGeom prst="rect">
            <a:avLst/>
          </a:prstGeo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2" name="文本占位符 11"/>
          <p:cNvSpPr>
            <a:spLocks noGrp="1"/>
          </p:cNvSpPr>
          <p:nvPr>
            <p:ph type="body" idx="16389" hasCustomPrompt="1"/>
            <p:custDataLst>
              <p:tags r:id="rId7"/>
            </p:custDataLst>
          </p:nvPr>
        </p:nvSpPr>
        <p:spPr>
          <a:xfrm>
            <a:off x="6502400" y="4597400"/>
            <a:ext cx="5080000" cy="1524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多列文本_3项">
    <p:spTree>
      <p:nvGrpSpPr>
        <p:cNvPr id="1" name=""/>
        <p:cNvGrpSpPr/>
        <p:nvPr/>
      </p:nvGrpSpPr>
      <p:grpSpPr>
        <a:xfrm>
          <a:off x="0" y="0"/>
          <a:ext cx="0" cy="0"/>
          <a:chOff x="0" y="0"/>
          <a:chExt cx="0" cy="0"/>
        </a:xfrm>
      </p:grpSpPr>
      <p:sp>
        <p:nvSpPr>
          <p:cNvPr id="6" name="标题 5"/>
          <p:cNvSpPr>
            <a:spLocks noGrp="1"/>
          </p:cNvSpPr>
          <p:nvPr>
            <p:ph type="ctrTitle" idx="16385" hasCustomPrompt="1"/>
            <p:custDataLst>
              <p:tags r:id="rId1"/>
            </p:custDataLst>
          </p:nvPr>
        </p:nvSpPr>
        <p:spPr>
          <a:xfrm>
            <a:off x="609600" y="533400"/>
            <a:ext cx="10972800" cy="609600"/>
          </a:xfrm>
          <a:prstGeom prst="rect">
            <a:avLst/>
          </a:prstGeom>
          <a:noFill/>
        </p:spPr>
        <p:txBody>
          <a:bodyPr lIns="0" tIns="0" rIns="0" bIns="0" anchor="t">
            <a:normAutofit/>
          </a:bodyPr>
          <a:lstStyle>
            <a:lvl1pPr marL="0" indent="0" algn="l">
              <a:spcBef>
                <a:spcPct val="0"/>
              </a:spcBef>
              <a:spcAft>
                <a:spcPct val="0"/>
              </a:spcAft>
              <a:buNone/>
              <a:defRPr sz="3600" b="0" spc="0">
                <a:solidFill>
                  <a:schemeClr val="tx1"/>
                </a:solidFill>
              </a:defRPr>
            </a:lvl1pPr>
          </a:lstStyle>
          <a:p>
            <a:r>
              <a:rPr lang="zh-CN" altLang="en-US"/>
              <a:t>单击此处添加标题</a:t>
            </a:r>
          </a:p>
        </p:txBody>
      </p:sp>
      <p:sp>
        <p:nvSpPr>
          <p:cNvPr id="7" name="文本占位符 6"/>
          <p:cNvSpPr>
            <a:spLocks noGrp="1"/>
          </p:cNvSpPr>
          <p:nvPr>
            <p:ph type="body" idx="16386" hasCustomPrompt="1"/>
            <p:custDataLst>
              <p:tags r:id="rId2"/>
            </p:custDataLst>
          </p:nvPr>
        </p:nvSpPr>
        <p:spPr>
          <a:xfrm>
            <a:off x="609600" y="1524000"/>
            <a:ext cx="34544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8" name="装饰  7"/>
          <p:cNvSpPr>
            <a:spLocks noGrp="1"/>
          </p:cNvSpPr>
          <p:nvPr>
            <p:ph type="body" idx="16392" hasCustomPrompt="1"/>
            <p:custDataLst>
              <p:tags r:id="rId3"/>
            </p:custDataLst>
          </p:nvPr>
        </p:nvSpPr>
        <p:spPr>
          <a:xfrm>
            <a:off x="609600" y="2082800"/>
            <a:ext cx="3454400" cy="4165600"/>
          </a:xfrm>
          <a:custGeom>
            <a:avLst/>
            <a:gdLst>
              <a:gd name="connisteX0" fmla="*/ 0 w 3454400"/>
              <a:gd name="connsiteY0" fmla="*/ 203200 h 4165600"/>
              <a:gd name="connisteX1" fmla="*/ 203200 w 3454400"/>
              <a:gd name="connsiteY1" fmla="*/ 0 h 4165600"/>
              <a:gd name="connisteX2" fmla="*/ 3251200 w 3454400"/>
              <a:gd name="connsiteY2" fmla="*/ 0 h 4165600"/>
              <a:gd name="connisteX3" fmla="*/ 3454400 w 3454400"/>
              <a:gd name="connsiteY3" fmla="*/ 203200 h 4165600"/>
              <a:gd name="connisteX4" fmla="*/ 3454400 w 3454400"/>
              <a:gd name="connsiteY4" fmla="*/ 3962400 h 4165600"/>
              <a:gd name="connisteX5" fmla="*/ 3251200 w 3454400"/>
              <a:gd name="connsiteY5" fmla="*/ 4165600 h 4165600"/>
              <a:gd name="connisteX6" fmla="*/ 203200 w 3454400"/>
              <a:gd name="connsiteY6" fmla="*/ 4165600 h 4165600"/>
              <a:gd name="connisteX7" fmla="*/ 0 w 3454400"/>
              <a:gd name="connsiteY7" fmla="*/ 3962400 h 4165600"/>
              <a:gd name="connisteX8" fmla="*/ 0 w 3454400"/>
              <a:gd name="connsiteY8" fmla="*/ 203200 h 4165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3454400" h="4165600">
                <a:moveTo>
                  <a:pt x="0" y="203200"/>
                </a:moveTo>
                <a:cubicBezTo>
                  <a:pt x="0" y="90976"/>
                  <a:pt x="90976" y="0"/>
                  <a:pt x="203200" y="0"/>
                </a:cubicBezTo>
                <a:lnTo>
                  <a:pt x="3251200" y="0"/>
                </a:lnTo>
                <a:cubicBezTo>
                  <a:pt x="3363424" y="0"/>
                  <a:pt x="3454400" y="90976"/>
                  <a:pt x="3454400" y="203200"/>
                </a:cubicBezTo>
                <a:lnTo>
                  <a:pt x="3454400" y="3962400"/>
                </a:lnTo>
                <a:cubicBezTo>
                  <a:pt x="3454400" y="4074624"/>
                  <a:pt x="3363424" y="4165600"/>
                  <a:pt x="3251200" y="4165600"/>
                </a:cubicBezTo>
                <a:lnTo>
                  <a:pt x="203200" y="4165600"/>
                </a:lnTo>
                <a:cubicBezTo>
                  <a:pt x="90976" y="4165600"/>
                  <a:pt x="0" y="4074624"/>
                  <a:pt x="0" y="39624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9" name="文本占位符 8"/>
          <p:cNvSpPr>
            <a:spLocks noGrp="1"/>
          </p:cNvSpPr>
          <p:nvPr>
            <p:ph type="body" idx="16387" hasCustomPrompt="1"/>
            <p:custDataLst>
              <p:tags r:id="rId4"/>
            </p:custDataLst>
          </p:nvPr>
        </p:nvSpPr>
        <p:spPr>
          <a:xfrm>
            <a:off x="914400" y="2641600"/>
            <a:ext cx="2844800" cy="3048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0" name="文本占位符 9"/>
          <p:cNvSpPr>
            <a:spLocks noGrp="1"/>
          </p:cNvSpPr>
          <p:nvPr>
            <p:ph type="body" idx="16388" hasCustomPrompt="1"/>
            <p:custDataLst>
              <p:tags r:id="rId5"/>
            </p:custDataLst>
          </p:nvPr>
        </p:nvSpPr>
        <p:spPr>
          <a:xfrm>
            <a:off x="4368800" y="1524000"/>
            <a:ext cx="34544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1" name="装饰  0"/>
          <p:cNvSpPr>
            <a:spLocks noGrp="1"/>
          </p:cNvSpPr>
          <p:nvPr>
            <p:ph type="body" idx="16393" hasCustomPrompt="1"/>
            <p:custDataLst>
              <p:tags r:id="rId6"/>
            </p:custDataLst>
          </p:nvPr>
        </p:nvSpPr>
        <p:spPr>
          <a:xfrm>
            <a:off x="4368800" y="2082800"/>
            <a:ext cx="3454400" cy="4165600"/>
          </a:xfrm>
          <a:custGeom>
            <a:avLst/>
            <a:gdLst>
              <a:gd name="connisteX0" fmla="*/ 0 w 3454400"/>
              <a:gd name="connsiteY0" fmla="*/ 203200 h 4165600"/>
              <a:gd name="connisteX1" fmla="*/ 203200 w 3454400"/>
              <a:gd name="connsiteY1" fmla="*/ 0 h 4165600"/>
              <a:gd name="connisteX2" fmla="*/ 3251200 w 3454400"/>
              <a:gd name="connsiteY2" fmla="*/ 0 h 4165600"/>
              <a:gd name="connisteX3" fmla="*/ 3454400 w 3454400"/>
              <a:gd name="connsiteY3" fmla="*/ 203200 h 4165600"/>
              <a:gd name="connisteX4" fmla="*/ 3454400 w 3454400"/>
              <a:gd name="connsiteY4" fmla="*/ 3962400 h 4165600"/>
              <a:gd name="connisteX5" fmla="*/ 3251200 w 3454400"/>
              <a:gd name="connsiteY5" fmla="*/ 4165600 h 4165600"/>
              <a:gd name="connisteX6" fmla="*/ 203200 w 3454400"/>
              <a:gd name="connsiteY6" fmla="*/ 4165600 h 4165600"/>
              <a:gd name="connisteX7" fmla="*/ 0 w 3454400"/>
              <a:gd name="connsiteY7" fmla="*/ 3962400 h 4165600"/>
              <a:gd name="connisteX8" fmla="*/ 0 w 3454400"/>
              <a:gd name="connsiteY8" fmla="*/ 203200 h 4165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3454400" h="4165600">
                <a:moveTo>
                  <a:pt x="0" y="203200"/>
                </a:moveTo>
                <a:cubicBezTo>
                  <a:pt x="0" y="90976"/>
                  <a:pt x="90976" y="0"/>
                  <a:pt x="203200" y="0"/>
                </a:cubicBezTo>
                <a:lnTo>
                  <a:pt x="3251200" y="0"/>
                </a:lnTo>
                <a:cubicBezTo>
                  <a:pt x="3363424" y="0"/>
                  <a:pt x="3454400" y="90976"/>
                  <a:pt x="3454400" y="203200"/>
                </a:cubicBezTo>
                <a:lnTo>
                  <a:pt x="3454400" y="3962400"/>
                </a:lnTo>
                <a:cubicBezTo>
                  <a:pt x="3454400" y="4074624"/>
                  <a:pt x="3363424" y="4165600"/>
                  <a:pt x="3251200" y="4165600"/>
                </a:cubicBezTo>
                <a:lnTo>
                  <a:pt x="203200" y="4165600"/>
                </a:lnTo>
                <a:cubicBezTo>
                  <a:pt x="90976" y="4165600"/>
                  <a:pt x="0" y="4074624"/>
                  <a:pt x="0" y="39624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2" name="文本占位符 11"/>
          <p:cNvSpPr>
            <a:spLocks noGrp="1"/>
          </p:cNvSpPr>
          <p:nvPr>
            <p:ph type="body" idx="16389" hasCustomPrompt="1"/>
            <p:custDataLst>
              <p:tags r:id="rId7"/>
            </p:custDataLst>
          </p:nvPr>
        </p:nvSpPr>
        <p:spPr>
          <a:xfrm>
            <a:off x="4673600" y="2641600"/>
            <a:ext cx="2844800" cy="3048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
        <p:nvSpPr>
          <p:cNvPr id="13" name="文本占位符 12"/>
          <p:cNvSpPr>
            <a:spLocks noGrp="1"/>
          </p:cNvSpPr>
          <p:nvPr>
            <p:ph type="body" idx="16390" hasCustomPrompt="1"/>
            <p:custDataLst>
              <p:tags r:id="rId8"/>
            </p:custDataLst>
          </p:nvPr>
        </p:nvSpPr>
        <p:spPr>
          <a:xfrm>
            <a:off x="8128000" y="1524000"/>
            <a:ext cx="3454400" cy="406400"/>
          </a:xfrm>
          <a:prstGeom prst="rect">
            <a:avLst/>
          </a:prstGeo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a:t>单击此处添加项标题</a:t>
            </a:r>
          </a:p>
        </p:txBody>
      </p:sp>
      <p:sp>
        <p:nvSpPr>
          <p:cNvPr id="14" name="装饰  3"/>
          <p:cNvSpPr>
            <a:spLocks noGrp="1"/>
          </p:cNvSpPr>
          <p:nvPr>
            <p:ph type="body" idx="16394" hasCustomPrompt="1"/>
            <p:custDataLst>
              <p:tags r:id="rId9"/>
            </p:custDataLst>
          </p:nvPr>
        </p:nvSpPr>
        <p:spPr>
          <a:xfrm>
            <a:off x="8128000" y="2082800"/>
            <a:ext cx="3454400" cy="4165600"/>
          </a:xfrm>
          <a:custGeom>
            <a:avLst/>
            <a:gdLst>
              <a:gd name="connisteX0" fmla="*/ 0 w 3454400"/>
              <a:gd name="connsiteY0" fmla="*/ 203200 h 4165600"/>
              <a:gd name="connisteX1" fmla="*/ 203200 w 3454400"/>
              <a:gd name="connsiteY1" fmla="*/ 0 h 4165600"/>
              <a:gd name="connisteX2" fmla="*/ 3251200 w 3454400"/>
              <a:gd name="connsiteY2" fmla="*/ 0 h 4165600"/>
              <a:gd name="connisteX3" fmla="*/ 3454400 w 3454400"/>
              <a:gd name="connsiteY3" fmla="*/ 203200 h 4165600"/>
              <a:gd name="connisteX4" fmla="*/ 3454400 w 3454400"/>
              <a:gd name="connsiteY4" fmla="*/ 3962400 h 4165600"/>
              <a:gd name="connisteX5" fmla="*/ 3251200 w 3454400"/>
              <a:gd name="connsiteY5" fmla="*/ 4165600 h 4165600"/>
              <a:gd name="connisteX6" fmla="*/ 203200 w 3454400"/>
              <a:gd name="connsiteY6" fmla="*/ 4165600 h 4165600"/>
              <a:gd name="connisteX7" fmla="*/ 0 w 3454400"/>
              <a:gd name="connsiteY7" fmla="*/ 3962400 h 4165600"/>
              <a:gd name="connisteX8" fmla="*/ 0 w 3454400"/>
              <a:gd name="connsiteY8" fmla="*/ 203200 h 4165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3454400" h="4165600">
                <a:moveTo>
                  <a:pt x="0" y="203200"/>
                </a:moveTo>
                <a:cubicBezTo>
                  <a:pt x="0" y="90976"/>
                  <a:pt x="90976" y="0"/>
                  <a:pt x="203200" y="0"/>
                </a:cubicBezTo>
                <a:lnTo>
                  <a:pt x="3251200" y="0"/>
                </a:lnTo>
                <a:cubicBezTo>
                  <a:pt x="3363424" y="0"/>
                  <a:pt x="3454400" y="90976"/>
                  <a:pt x="3454400" y="203200"/>
                </a:cubicBezTo>
                <a:lnTo>
                  <a:pt x="3454400" y="3962400"/>
                </a:lnTo>
                <a:cubicBezTo>
                  <a:pt x="3454400" y="4074624"/>
                  <a:pt x="3363424" y="4165600"/>
                  <a:pt x="3251200" y="4165600"/>
                </a:cubicBezTo>
                <a:lnTo>
                  <a:pt x="203200" y="4165600"/>
                </a:lnTo>
                <a:cubicBezTo>
                  <a:pt x="90976" y="4165600"/>
                  <a:pt x="0" y="4074624"/>
                  <a:pt x="0" y="3962400"/>
                </a:cubicBezTo>
                <a:lnTo>
                  <a:pt x="0" y="203200"/>
                </a:lnTo>
                <a:close/>
              </a:path>
            </a:pathLst>
          </a:custGeom>
          <a:gradFill>
            <a:gsLst>
              <a:gs pos="0">
                <a:schemeClr val="accent1">
                  <a:lumMod val="10000"/>
                  <a:lumOff val="90000"/>
                </a:schemeClr>
              </a:gs>
              <a:gs pos="100000">
                <a:schemeClr val="accent1">
                  <a:lumMod val="10000"/>
                  <a:lumOff val="9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a:t> </a:t>
            </a:r>
          </a:p>
        </p:txBody>
      </p:sp>
      <p:sp>
        <p:nvSpPr>
          <p:cNvPr id="15" name="文本占位符 14"/>
          <p:cNvSpPr>
            <a:spLocks noGrp="1"/>
          </p:cNvSpPr>
          <p:nvPr>
            <p:ph type="body" idx="16391" hasCustomPrompt="1"/>
            <p:custDataLst>
              <p:tags r:id="rId10"/>
            </p:custDataLst>
          </p:nvPr>
        </p:nvSpPr>
        <p:spPr>
          <a:xfrm>
            <a:off x="8432800" y="2641600"/>
            <a:ext cx="2844800" cy="3048000"/>
          </a:xfrm>
          <a:prstGeom prst="rect">
            <a:avLst/>
          </a:prstGeo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a:t>单击此处添加项正文</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24" name="图片 23" descr="背景图案&#10;&#10;描述已自动生成"/>
          <p:cNvPicPr>
            <a:picLocks noChangeAspect="1"/>
          </p:cNvPicPr>
          <p:nvPr userDrawn="1"/>
        </p:nvPicPr>
        <p:blipFill>
          <a:blip r:embed="rId2" cstate="print"/>
          <a:srcRect/>
          <a:stretch>
            <a:fillRect/>
          </a:stretch>
        </p:blipFill>
        <p:spPr>
          <a:xfrm>
            <a:off x="0" y="0"/>
            <a:ext cx="12192000" cy="6858000"/>
          </a:xfrm>
          <a:prstGeom prst="rect">
            <a:avLst/>
          </a:prstGeom>
        </p:spPr>
      </p:pic>
      <p:sp>
        <p:nvSpPr>
          <p:cNvPr id="21" name="矩形 20"/>
          <p:cNvSpPr/>
          <p:nvPr userDrawn="1"/>
        </p:nvSpPr>
        <p:spPr>
          <a:xfrm>
            <a:off x="0" y="2060745"/>
            <a:ext cx="12192000" cy="2736510"/>
          </a:xfrm>
          <a:prstGeom prst="rect">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userDrawn="1"/>
        </p:nvSpPr>
        <p:spPr>
          <a:xfrm>
            <a:off x="5257800" y="943796"/>
            <a:ext cx="1676400" cy="1676400"/>
          </a:xfrm>
          <a:prstGeom prst="ellipse">
            <a:avLst/>
          </a:prstGeom>
          <a:gradFill>
            <a:gsLst>
              <a:gs pos="100000">
                <a:schemeClr val="bg1">
                  <a:lumMod val="90000"/>
                </a:schemeClr>
              </a:gs>
              <a:gs pos="0">
                <a:schemeClr val="bg1"/>
              </a:gs>
            </a:gsLst>
            <a:lin ang="2700000" scaled="0"/>
          </a:gradFill>
          <a:ln>
            <a:noFill/>
          </a:ln>
          <a:effectLst>
            <a:outerShdw blurRad="889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占位符 15"/>
          <p:cNvSpPr>
            <a:spLocks noGrp="1"/>
          </p:cNvSpPr>
          <p:nvPr>
            <p:ph type="body" sz="quarter" idx="10" hasCustomPrompt="1"/>
          </p:nvPr>
        </p:nvSpPr>
        <p:spPr>
          <a:xfrm>
            <a:off x="5577841" y="1421591"/>
            <a:ext cx="1036320" cy="747897"/>
          </a:xfrm>
          <a:custGeom>
            <a:avLst/>
            <a:gdLst>
              <a:gd name="connsiteX0" fmla="*/ 0 w 65"/>
              <a:gd name="connsiteY0" fmla="*/ 0 h 276999"/>
              <a:gd name="connsiteX1" fmla="*/ 65 w 65"/>
              <a:gd name="connsiteY1" fmla="*/ 0 h 276999"/>
              <a:gd name="connsiteX2" fmla="*/ 65 w 65"/>
              <a:gd name="connsiteY2" fmla="*/ 276999 h 276999"/>
              <a:gd name="connsiteX3" fmla="*/ 0 w 65"/>
              <a:gd name="connsiteY3" fmla="*/ 276999 h 276999"/>
            </a:gdLst>
            <a:ahLst/>
            <a:cxnLst>
              <a:cxn ang="0">
                <a:pos x="connsiteX0" y="connsiteY0"/>
              </a:cxn>
              <a:cxn ang="0">
                <a:pos x="connsiteX1" y="connsiteY1"/>
              </a:cxn>
              <a:cxn ang="0">
                <a:pos x="connsiteX2" y="connsiteY2"/>
              </a:cxn>
              <a:cxn ang="0">
                <a:pos x="connsiteX3" y="connsiteY3"/>
              </a:cxn>
            </a:cxnLst>
            <a:rect l="l" t="t" r="r" b="b"/>
            <a:pathLst>
              <a:path w="65" h="276999">
                <a:moveTo>
                  <a:pt x="0" y="0"/>
                </a:moveTo>
                <a:lnTo>
                  <a:pt x="65" y="0"/>
                </a:lnTo>
                <a:lnTo>
                  <a:pt x="65" y="276999"/>
                </a:lnTo>
                <a:lnTo>
                  <a:pt x="0" y="276999"/>
                </a:lnTo>
                <a:close/>
              </a:path>
            </a:pathLst>
          </a:custGeom>
        </p:spPr>
        <p:txBody>
          <a:bodyPr wrap="square" lIns="0" tIns="0" rIns="0" bIns="0">
            <a:spAutoFit/>
          </a:bodyPr>
          <a:lstStyle>
            <a:lvl1pPr marL="0" indent="0" algn="ctr">
              <a:buNone/>
              <a:defRPr lang="zh-CN" altLang="en-US" sz="5400" b="0" smtClean="0">
                <a:solidFill>
                  <a:schemeClr val="tx1"/>
                </a:solidFill>
                <a:latin typeface="汉仪雅酷黑 65W" panose="020B0604020202020204" charset="-122"/>
                <a:ea typeface="汉仪雅酷黑 65W" panose="020B0604020202020204" charset="-122"/>
                <a:sym typeface="汉仪雅酷黑 65W" panose="020B0604020202020204" charset="-122"/>
              </a:defRPr>
            </a:lvl1pPr>
            <a:lvl2pPr>
              <a:defRPr lang="zh-CN" altLang="en-US" sz="1800" smtClean="0"/>
            </a:lvl2pPr>
            <a:lvl3pPr>
              <a:defRPr lang="zh-CN" altLang="en-US" sz="1800" smtClean="0"/>
            </a:lvl3pPr>
            <a:lvl4pPr>
              <a:defRPr lang="zh-CN" altLang="en-US" smtClean="0"/>
            </a:lvl4pPr>
            <a:lvl5pPr>
              <a:defRPr lang="zh-CN" altLang="en-US"/>
            </a:lvl5pPr>
          </a:lstStyle>
          <a:p>
            <a:pPr marL="914400" lvl="0" indent="-1143000" algn="l" defTabSz="914400" rtl="0" eaLnBrk="1" fontAlgn="base" latinLnBrk="0" hangingPunct="1">
              <a:lnSpc>
                <a:spcPct val="90000"/>
              </a:lnSpc>
              <a:spcBef>
                <a:spcPts val="1000"/>
              </a:spcBef>
            </a:pPr>
            <a:r>
              <a:rPr lang="en-US" altLang="zh-CN" dirty="0"/>
              <a:t>01</a:t>
            </a:r>
            <a:endParaRPr lang="zh-CN" altLang="en-US" dirty="0"/>
          </a:p>
        </p:txBody>
      </p:sp>
      <p:sp>
        <p:nvSpPr>
          <p:cNvPr id="18" name="文本占位符 13"/>
          <p:cNvSpPr>
            <a:spLocks noGrp="1"/>
          </p:cNvSpPr>
          <p:nvPr>
            <p:ph type="body" sz="quarter" idx="12" hasCustomPrompt="1"/>
          </p:nvPr>
        </p:nvSpPr>
        <p:spPr>
          <a:xfrm>
            <a:off x="2608162" y="2967335"/>
            <a:ext cx="6975676" cy="923330"/>
          </a:xfrm>
          <a:prstGeom prst="rect">
            <a:avLst/>
          </a:prstGeom>
          <a:noFill/>
        </p:spPr>
        <p:txBody>
          <a:bodyPr wrap="square" lIns="0" tIns="0" rIns="0" bIns="0" rtlCol="0">
            <a:spAutoFit/>
          </a:bodyPr>
          <a:lstStyle>
            <a:lvl1pPr marL="0" marR="0" indent="0" algn="ctr" rtl="0">
              <a:lnSpc>
                <a:spcPct val="100000"/>
              </a:lnSpc>
              <a:spcBef>
                <a:spcPts val="0"/>
              </a:spcBef>
              <a:spcAft>
                <a:spcPts val="0"/>
              </a:spcAft>
              <a:buNone/>
              <a:defRPr lang="zh-CN" altLang="en-US" sz="6000" b="1" spc="600" smtClean="0">
                <a:solidFill>
                  <a:schemeClr val="bg1"/>
                </a:solidFill>
                <a:latin typeface="汉仪雅酷黑 65W" panose="020B0604020202020204" charset="-122"/>
                <a:ea typeface="汉仪雅酷黑 65W" panose="020B0604020202020204" charset="-122"/>
                <a:sym typeface="汉仪雅酷黑 65W" panose="020B0604020202020204" charset="-122"/>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r>
              <a:rPr lang="zh-CN" altLang="en-US" dirty="0"/>
              <a:t>输入您的标题</a:t>
            </a:r>
          </a:p>
        </p:txBody>
      </p:sp>
      <p:sp>
        <p:nvSpPr>
          <p:cNvPr id="4" name="文本占位符 3"/>
          <p:cNvSpPr>
            <a:spLocks noGrp="1"/>
          </p:cNvSpPr>
          <p:nvPr>
            <p:ph type="body" sz="quarter" idx="14" hasCustomPrompt="1"/>
          </p:nvPr>
        </p:nvSpPr>
        <p:spPr>
          <a:xfrm>
            <a:off x="2836546" y="4080434"/>
            <a:ext cx="6515734" cy="263525"/>
          </a:xfrm>
          <a:prstGeom prst="rect">
            <a:avLst/>
          </a:prstGeom>
        </p:spPr>
        <p:txBody>
          <a:bodyPr lIns="0" tIns="0" rIns="0" bIns="0"/>
          <a:lstStyle>
            <a:lvl1pPr marL="0" indent="0" algn="ctr">
              <a:buNone/>
              <a:defRPr sz="1400" spc="300">
                <a:solidFill>
                  <a:schemeClr val="bg1"/>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ltLang="zh-CN" dirty="0"/>
              <a:t>Part one</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chemeClr val="bg1"/>
        </a:solidFill>
        <a:effectLst/>
      </p:bgPr>
    </p:bg>
    <p:spTree>
      <p:nvGrpSpPr>
        <p:cNvPr id="1" name=""/>
        <p:cNvGrpSpPr/>
        <p:nvPr/>
      </p:nvGrpSpPr>
      <p:grpSpPr>
        <a:xfrm>
          <a:off x="0" y="0"/>
          <a:ext cx="0" cy="0"/>
          <a:chOff x="0" y="0"/>
          <a:chExt cx="0" cy="0"/>
        </a:xfrm>
      </p:grpSpPr>
      <p:sp>
        <p:nvSpPr>
          <p:cNvPr id="4" name="标题 1"/>
          <p:cNvSpPr>
            <a:spLocks noGrp="1"/>
          </p:cNvSpPr>
          <p:nvPr userDrawn="1">
            <p:ph type="title"/>
          </p:nvPr>
        </p:nvSpPr>
        <p:spPr>
          <a:xfrm>
            <a:off x="691837" y="260750"/>
            <a:ext cx="8048303" cy="441960"/>
          </a:xfrm>
          <a:prstGeom prst="rect">
            <a:avLst/>
          </a:prstGeom>
        </p:spPr>
        <p:txBody>
          <a:bodyPr vert="horz" lIns="0" tIns="0" rIns="0" bIns="0" rtlCol="0" anchor="ctr">
            <a:normAutofit/>
          </a:bodyPr>
          <a:lstStyle>
            <a:lvl1pPr algn="l" defTabSz="914400" rtl="0" eaLnBrk="1" latinLnBrk="0" hangingPunct="1">
              <a:lnSpc>
                <a:spcPct val="90000"/>
              </a:lnSpc>
              <a:spcBef>
                <a:spcPct val="0"/>
              </a:spcBef>
              <a:buNone/>
              <a:defRPr sz="2400" b="1" kern="1200" spc="200" baseline="0">
                <a:solidFill>
                  <a:schemeClr val="accent1"/>
                </a:solidFill>
                <a:latin typeface="汉仪雅酷黑 65W" panose="020B0604020202020204" charset="-122"/>
                <a:ea typeface="汉仪雅酷黑 65W" panose="020B0604020202020204" charset="-122"/>
                <a:cs typeface="+mj-cs"/>
                <a:sym typeface="汉仪雅酷黑 65W" panose="020B0604020202020204" charset="-122"/>
              </a:defRPr>
            </a:lvl1pPr>
          </a:lstStyle>
          <a:p>
            <a:r>
              <a:rPr lang="zh-CN" altLang="en-US" dirty="0"/>
              <a:t>单击此处编辑母版标题样式</a:t>
            </a:r>
          </a:p>
        </p:txBody>
      </p:sp>
      <p:grpSp>
        <p:nvGrpSpPr>
          <p:cNvPr id="28" name="组合 27"/>
          <p:cNvGrpSpPr/>
          <p:nvPr userDrawn="1"/>
        </p:nvGrpSpPr>
        <p:grpSpPr>
          <a:xfrm>
            <a:off x="131124" y="335280"/>
            <a:ext cx="498796" cy="292900"/>
            <a:chOff x="81280" y="260750"/>
            <a:chExt cx="498796" cy="441960"/>
          </a:xfrm>
        </p:grpSpPr>
        <p:sp>
          <p:nvSpPr>
            <p:cNvPr id="29" name="箭头: V 形 28"/>
            <p:cNvSpPr/>
            <p:nvPr/>
          </p:nvSpPr>
          <p:spPr>
            <a:xfrm>
              <a:off x="330678" y="260750"/>
              <a:ext cx="249398" cy="44196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箭头: V 形 29"/>
            <p:cNvSpPr/>
            <p:nvPr/>
          </p:nvSpPr>
          <p:spPr>
            <a:xfrm>
              <a:off x="81280" y="260750"/>
              <a:ext cx="249398" cy="441960"/>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
        <p:nvSpPr>
          <p:cNvPr id="2" name="文本框 1"/>
          <p:cNvSpPr txBox="1"/>
          <p:nvPr userDrawn="1"/>
        </p:nvSpPr>
        <p:spPr>
          <a:xfrm>
            <a:off x="3345180" y="163195"/>
            <a:ext cx="9370695" cy="368300"/>
          </a:xfrm>
          <a:prstGeom prst="rect">
            <a:avLst/>
          </a:prstGeom>
          <a:noFill/>
        </p:spPr>
        <p:txBody>
          <a:bodyPr wrap="square" rtlCol="0">
            <a:spAutoFit/>
          </a:bodyPr>
          <a:lstStyle/>
          <a:p>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一</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二</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三</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战四</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
        <p:nvSpPr>
          <p:cNvPr id="3" name="矩形 2"/>
          <p:cNvSpPr/>
          <p:nvPr userDrawn="1"/>
        </p:nvSpPr>
        <p:spPr>
          <a:xfrm>
            <a:off x="2809240" y="0"/>
            <a:ext cx="2259330" cy="708660"/>
          </a:xfrm>
          <a:prstGeom prst="rect">
            <a:avLst/>
          </a:prstGeom>
          <a:solidFill>
            <a:schemeClr val="tx2">
              <a:lumMod val="10000"/>
              <a:lumOff val="9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userDrawn="1"/>
        </p:nvSpPr>
        <p:spPr>
          <a:xfrm>
            <a:off x="3345180" y="163195"/>
            <a:ext cx="9370695" cy="368300"/>
          </a:xfrm>
          <a:prstGeom prst="rect">
            <a:avLst/>
          </a:prstGeom>
          <a:noFill/>
        </p:spPr>
        <p:txBody>
          <a:bodyPr wrap="square" rtlCol="0">
            <a:spAutoFit/>
          </a:bodyPr>
          <a:lstStyle/>
          <a:p>
            <a:r>
              <a:rPr lang="zh-CN" altLang="en-US" b="1">
                <a:solidFill>
                  <a:schemeClr val="accent1"/>
                </a:solidFill>
                <a:latin typeface="微软雅黑" panose="020B0503020204020204" charset="-122"/>
                <a:ea typeface="微软雅黑" panose="020B0503020204020204" charset="-122"/>
                <a:sym typeface="+mn-ea"/>
              </a:rPr>
              <a:t>挑</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战</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一</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二</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三</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四</a:t>
            </a:r>
            <a:endParaRPr lang="zh-CN" altLang="en-US" b="1">
              <a:solidFill>
                <a:schemeClr val="bg1"/>
              </a:solidFill>
              <a:latin typeface="微软雅黑" panose="020B0503020204020204" charset="-122"/>
              <a:ea typeface="微软雅黑" panose="020B0503020204020204" charset="-122"/>
            </a:endParaRPr>
          </a:p>
        </p:txBody>
      </p:sp>
      <p:sp>
        <p:nvSpPr>
          <p:cNvPr id="7" name="流程图: 摘录 6"/>
          <p:cNvSpPr/>
          <p:nvPr userDrawn="1"/>
        </p:nvSpPr>
        <p:spPr>
          <a:xfrm>
            <a:off x="3736340" y="594360"/>
            <a:ext cx="320040" cy="212090"/>
          </a:xfrm>
          <a:prstGeom prst="flowChartExtract">
            <a:avLst/>
          </a:prstGeom>
          <a:solidFill>
            <a:srgbClr val="C3C3C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
        <p:nvSpPr>
          <p:cNvPr id="3" name="矩形 2"/>
          <p:cNvSpPr/>
          <p:nvPr userDrawn="1"/>
        </p:nvSpPr>
        <p:spPr>
          <a:xfrm>
            <a:off x="5068570" y="0"/>
            <a:ext cx="2353310" cy="708660"/>
          </a:xfrm>
          <a:prstGeom prst="rect">
            <a:avLst/>
          </a:prstGeom>
          <a:solidFill>
            <a:schemeClr val="tx2">
              <a:lumMod val="10000"/>
              <a:lumOff val="9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userDrawn="1"/>
        </p:nvSpPr>
        <p:spPr>
          <a:xfrm>
            <a:off x="3345180" y="163195"/>
            <a:ext cx="9370695" cy="368300"/>
          </a:xfrm>
          <a:prstGeom prst="rect">
            <a:avLst/>
          </a:prstGeom>
          <a:noFill/>
        </p:spPr>
        <p:txBody>
          <a:bodyPr wrap="square" rtlCol="0">
            <a:spAutoFit/>
          </a:bodyPr>
          <a:lstStyle/>
          <a:p>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一</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accent1"/>
                </a:solidFill>
                <a:latin typeface="微软雅黑" panose="020B0503020204020204" charset="-122"/>
                <a:ea typeface="微软雅黑" panose="020B0503020204020204" charset="-122"/>
                <a:sym typeface="+mn-ea"/>
              </a:rPr>
              <a:t>挑</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战</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二</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三</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四</a:t>
            </a:r>
            <a:endParaRPr lang="zh-CN" altLang="en-US" b="1">
              <a:solidFill>
                <a:schemeClr val="bg1"/>
              </a:solidFill>
              <a:latin typeface="微软雅黑" panose="020B0503020204020204" charset="-122"/>
              <a:ea typeface="微软雅黑" panose="020B0503020204020204" charset="-122"/>
            </a:endParaRPr>
          </a:p>
        </p:txBody>
      </p:sp>
      <p:sp>
        <p:nvSpPr>
          <p:cNvPr id="7" name="流程图: 摘录 6"/>
          <p:cNvSpPr/>
          <p:nvPr userDrawn="1"/>
        </p:nvSpPr>
        <p:spPr>
          <a:xfrm>
            <a:off x="6085840" y="594360"/>
            <a:ext cx="320040" cy="212090"/>
          </a:xfrm>
          <a:prstGeom prst="flowChartExtract">
            <a:avLst/>
          </a:prstGeom>
          <a:solidFill>
            <a:srgbClr val="C3C3C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仅标题">
    <p:spTree>
      <p:nvGrpSpPr>
        <p:cNvPr id="1" name=""/>
        <p:cNvGrpSpPr/>
        <p:nvPr/>
      </p:nvGrpSpPr>
      <p:grpSpPr>
        <a:xfrm>
          <a:off x="0" y="0"/>
          <a:ext cx="0" cy="0"/>
          <a:chOff x="0" y="0"/>
          <a:chExt cx="0" cy="0"/>
        </a:xfrm>
      </p:grpSpPr>
      <p:pic>
        <p:nvPicPr>
          <p:cNvPr id="4" name="图片 3" descr="a4"/>
          <p:cNvPicPr>
            <a:picLocks noChangeAspect="1"/>
          </p:cNvPicPr>
          <p:nvPr userDrawn="1"/>
        </p:nvPicPr>
        <p:blipFill>
          <a:blip r:embed="rId2"/>
          <a:stretch>
            <a:fillRect/>
          </a:stretch>
        </p:blipFill>
        <p:spPr>
          <a:xfrm>
            <a:off x="0" y="0"/>
            <a:ext cx="9144635" cy="6858000"/>
          </a:xfrm>
          <a:prstGeom prst="rect">
            <a:avLst/>
          </a:prstGeom>
        </p:spPr>
      </p:pic>
      <p:pic>
        <p:nvPicPr>
          <p:cNvPr id="5" name="图片 4" descr="a4"/>
          <p:cNvPicPr>
            <a:picLocks noChangeAspect="1"/>
          </p:cNvPicPr>
          <p:nvPr userDrawn="1"/>
        </p:nvPicPr>
        <p:blipFill>
          <a:blip r:embed="rId2"/>
          <a:srcRect l="51823"/>
          <a:stretch>
            <a:fillRect/>
          </a:stretch>
        </p:blipFill>
        <p:spPr>
          <a:xfrm>
            <a:off x="7786370" y="0"/>
            <a:ext cx="4405630" cy="6858000"/>
          </a:xfrm>
          <a:prstGeom prst="rect">
            <a:avLst/>
          </a:prstGeom>
        </p:spPr>
      </p:pic>
      <p:sp>
        <p:nvSpPr>
          <p:cNvPr id="3" name="矩形 2"/>
          <p:cNvSpPr/>
          <p:nvPr userDrawn="1"/>
        </p:nvSpPr>
        <p:spPr>
          <a:xfrm>
            <a:off x="7423150" y="0"/>
            <a:ext cx="2353310" cy="708660"/>
          </a:xfrm>
          <a:prstGeom prst="rect">
            <a:avLst/>
          </a:prstGeom>
          <a:solidFill>
            <a:schemeClr val="tx2">
              <a:lumMod val="10000"/>
              <a:lumOff val="9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userDrawn="1"/>
        </p:nvSpPr>
        <p:spPr>
          <a:xfrm>
            <a:off x="3345180" y="163195"/>
            <a:ext cx="9370695" cy="368300"/>
          </a:xfrm>
          <a:prstGeom prst="rect">
            <a:avLst/>
          </a:prstGeom>
          <a:noFill/>
        </p:spPr>
        <p:txBody>
          <a:bodyPr wrap="square" rtlCol="0">
            <a:spAutoFit/>
          </a:bodyPr>
          <a:lstStyle/>
          <a:p>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一</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二</a:t>
            </a:r>
            <a:r>
              <a:rPr lang="en-US" altLang="zh-CN" b="1">
                <a:solidFill>
                  <a:schemeClr val="bg1"/>
                </a:solidFill>
                <a:latin typeface="微软雅黑" panose="020B0503020204020204" charset="-122"/>
                <a:ea typeface="微软雅黑" panose="020B0503020204020204" charset="-122"/>
                <a:sym typeface="+mn-ea"/>
              </a:rPr>
              <a:t>          |       </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挑</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战</a:t>
            </a:r>
            <a:r>
              <a:rPr lang="en-US" altLang="zh-CN" b="1">
                <a:solidFill>
                  <a:schemeClr val="accent1"/>
                </a:solidFill>
                <a:latin typeface="微软雅黑" panose="020B0503020204020204" charset="-122"/>
                <a:ea typeface="微软雅黑" panose="020B0503020204020204" charset="-122"/>
                <a:sym typeface="+mn-ea"/>
              </a:rPr>
              <a:t>  </a:t>
            </a:r>
            <a:r>
              <a:rPr lang="zh-CN" altLang="en-US" b="1">
                <a:solidFill>
                  <a:schemeClr val="accent1"/>
                </a:solidFill>
                <a:latin typeface="微软雅黑" panose="020B0503020204020204" charset="-122"/>
                <a:ea typeface="微软雅黑" panose="020B0503020204020204" charset="-122"/>
                <a:sym typeface="+mn-ea"/>
              </a:rPr>
              <a:t>三</a:t>
            </a:r>
            <a:r>
              <a:rPr lang="en-US" altLang="zh-CN" b="1">
                <a:solidFill>
                  <a:schemeClr val="accent1"/>
                </a:solidFill>
                <a:latin typeface="微软雅黑" panose="020B0503020204020204" charset="-122"/>
                <a:ea typeface="微软雅黑" panose="020B0503020204020204" charset="-122"/>
                <a:sym typeface="+mn-ea"/>
              </a:rPr>
              <a:t>  </a:t>
            </a:r>
            <a:r>
              <a:rPr lang="en-US" altLang="zh-CN" b="1">
                <a:solidFill>
                  <a:schemeClr val="bg1"/>
                </a:solidFill>
                <a:latin typeface="微软雅黑" panose="020B0503020204020204" charset="-122"/>
                <a:ea typeface="微软雅黑" panose="020B0503020204020204" charset="-122"/>
                <a:sym typeface="+mn-ea"/>
              </a:rPr>
              <a:t>        |          </a:t>
            </a:r>
            <a:r>
              <a:rPr lang="zh-CN" altLang="en-US" b="1">
                <a:solidFill>
                  <a:schemeClr val="bg1"/>
                </a:solidFill>
                <a:latin typeface="微软雅黑" panose="020B0503020204020204" charset="-122"/>
                <a:ea typeface="微软雅黑" panose="020B0503020204020204" charset="-122"/>
                <a:sym typeface="+mn-ea"/>
              </a:rPr>
              <a:t>挑</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战</a:t>
            </a:r>
            <a:r>
              <a:rPr lang="en-US" altLang="zh-CN" b="1">
                <a:solidFill>
                  <a:schemeClr val="bg1"/>
                </a:solidFill>
                <a:latin typeface="微软雅黑" panose="020B0503020204020204" charset="-122"/>
                <a:ea typeface="微软雅黑" panose="020B0503020204020204" charset="-122"/>
                <a:sym typeface="+mn-ea"/>
              </a:rPr>
              <a:t>  </a:t>
            </a:r>
            <a:r>
              <a:rPr lang="zh-CN" altLang="en-US" b="1">
                <a:solidFill>
                  <a:schemeClr val="bg1"/>
                </a:solidFill>
                <a:latin typeface="微软雅黑" panose="020B0503020204020204" charset="-122"/>
                <a:ea typeface="微软雅黑" panose="020B0503020204020204" charset="-122"/>
                <a:sym typeface="+mn-ea"/>
              </a:rPr>
              <a:t>四</a:t>
            </a:r>
            <a:endParaRPr lang="zh-CN" altLang="en-US" b="1">
              <a:solidFill>
                <a:schemeClr val="bg1"/>
              </a:solidFill>
              <a:latin typeface="微软雅黑" panose="020B0503020204020204" charset="-122"/>
              <a:ea typeface="微软雅黑" panose="020B0503020204020204" charset="-122"/>
            </a:endParaRPr>
          </a:p>
        </p:txBody>
      </p:sp>
      <p:sp>
        <p:nvSpPr>
          <p:cNvPr id="7" name="流程图: 摘录 6"/>
          <p:cNvSpPr/>
          <p:nvPr userDrawn="1"/>
        </p:nvSpPr>
        <p:spPr>
          <a:xfrm>
            <a:off x="8428990" y="594360"/>
            <a:ext cx="320040" cy="212090"/>
          </a:xfrm>
          <a:prstGeom prst="flowChartExtract">
            <a:avLst/>
          </a:prstGeom>
          <a:solidFill>
            <a:srgbClr val="C3C3C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notesSlide" Target="../notesSlides/notesSlide1.xml"/><Relationship Id="rId4"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8" Type="http://schemas.openxmlformats.org/officeDocument/2006/relationships/tags" Target="../tags/tag147.xml"/><Relationship Id="rId13" Type="http://schemas.openxmlformats.org/officeDocument/2006/relationships/tags" Target="../tags/tag152.xml"/><Relationship Id="rId18" Type="http://schemas.openxmlformats.org/officeDocument/2006/relationships/notesSlide" Target="../notesSlides/notesSlide10.xml"/><Relationship Id="rId3" Type="http://schemas.openxmlformats.org/officeDocument/2006/relationships/tags" Target="../tags/tag142.xml"/><Relationship Id="rId7" Type="http://schemas.openxmlformats.org/officeDocument/2006/relationships/tags" Target="../tags/tag146.xml"/><Relationship Id="rId12" Type="http://schemas.openxmlformats.org/officeDocument/2006/relationships/tags" Target="../tags/tag151.xml"/><Relationship Id="rId17" Type="http://schemas.openxmlformats.org/officeDocument/2006/relationships/slideLayout" Target="../slideLayouts/slideLayout5.xml"/><Relationship Id="rId2" Type="http://schemas.openxmlformats.org/officeDocument/2006/relationships/tags" Target="../tags/tag141.xml"/><Relationship Id="rId16" Type="http://schemas.openxmlformats.org/officeDocument/2006/relationships/tags" Target="../tags/tag155.xml"/><Relationship Id="rId1" Type="http://schemas.openxmlformats.org/officeDocument/2006/relationships/tags" Target="../tags/tag140.xml"/><Relationship Id="rId6" Type="http://schemas.openxmlformats.org/officeDocument/2006/relationships/tags" Target="../tags/tag145.xml"/><Relationship Id="rId11" Type="http://schemas.openxmlformats.org/officeDocument/2006/relationships/tags" Target="../tags/tag150.xml"/><Relationship Id="rId5" Type="http://schemas.openxmlformats.org/officeDocument/2006/relationships/tags" Target="../tags/tag144.xml"/><Relationship Id="rId15" Type="http://schemas.openxmlformats.org/officeDocument/2006/relationships/tags" Target="../tags/tag154.xml"/><Relationship Id="rId10" Type="http://schemas.openxmlformats.org/officeDocument/2006/relationships/tags" Target="../tags/tag149.xml"/><Relationship Id="rId19" Type="http://schemas.openxmlformats.org/officeDocument/2006/relationships/image" Target="../media/image2.jpeg"/><Relationship Id="rId4" Type="http://schemas.openxmlformats.org/officeDocument/2006/relationships/tags" Target="../tags/tag143.xml"/><Relationship Id="rId9" Type="http://schemas.openxmlformats.org/officeDocument/2006/relationships/tags" Target="../tags/tag148.xml"/><Relationship Id="rId14" Type="http://schemas.openxmlformats.org/officeDocument/2006/relationships/tags" Target="../tags/tag153.xml"/></Relationships>
</file>

<file path=ppt/slides/_rels/slide11.xml.rels><?xml version="1.0" encoding="UTF-8" standalone="yes"?>
<Relationships xmlns="http://schemas.openxmlformats.org/package/2006/relationships"><Relationship Id="rId8" Type="http://schemas.openxmlformats.org/officeDocument/2006/relationships/tags" Target="../tags/tag163.xml"/><Relationship Id="rId13" Type="http://schemas.openxmlformats.org/officeDocument/2006/relationships/tags" Target="../tags/tag168.xml"/><Relationship Id="rId18" Type="http://schemas.openxmlformats.org/officeDocument/2006/relationships/notesSlide" Target="../notesSlides/notesSlide11.xml"/><Relationship Id="rId3" Type="http://schemas.openxmlformats.org/officeDocument/2006/relationships/tags" Target="../tags/tag158.xml"/><Relationship Id="rId7" Type="http://schemas.openxmlformats.org/officeDocument/2006/relationships/tags" Target="../tags/tag162.xml"/><Relationship Id="rId12" Type="http://schemas.openxmlformats.org/officeDocument/2006/relationships/tags" Target="../tags/tag167.xml"/><Relationship Id="rId17" Type="http://schemas.openxmlformats.org/officeDocument/2006/relationships/slideLayout" Target="../slideLayouts/slideLayout5.xml"/><Relationship Id="rId2" Type="http://schemas.openxmlformats.org/officeDocument/2006/relationships/tags" Target="../tags/tag157.xml"/><Relationship Id="rId16" Type="http://schemas.openxmlformats.org/officeDocument/2006/relationships/tags" Target="../tags/tag171.xml"/><Relationship Id="rId1" Type="http://schemas.openxmlformats.org/officeDocument/2006/relationships/tags" Target="../tags/tag156.xml"/><Relationship Id="rId6" Type="http://schemas.openxmlformats.org/officeDocument/2006/relationships/tags" Target="../tags/tag161.xml"/><Relationship Id="rId11" Type="http://schemas.openxmlformats.org/officeDocument/2006/relationships/tags" Target="../tags/tag166.xml"/><Relationship Id="rId5" Type="http://schemas.openxmlformats.org/officeDocument/2006/relationships/tags" Target="../tags/tag160.xml"/><Relationship Id="rId15" Type="http://schemas.openxmlformats.org/officeDocument/2006/relationships/tags" Target="../tags/tag170.xml"/><Relationship Id="rId10" Type="http://schemas.openxmlformats.org/officeDocument/2006/relationships/tags" Target="../tags/tag165.xml"/><Relationship Id="rId19" Type="http://schemas.openxmlformats.org/officeDocument/2006/relationships/image" Target="../media/image2.jpeg"/><Relationship Id="rId4" Type="http://schemas.openxmlformats.org/officeDocument/2006/relationships/tags" Target="../tags/tag159.xml"/><Relationship Id="rId9" Type="http://schemas.openxmlformats.org/officeDocument/2006/relationships/tags" Target="../tags/tag164.xml"/><Relationship Id="rId14" Type="http://schemas.openxmlformats.org/officeDocument/2006/relationships/tags" Target="../tags/tag169.xml"/></Relationships>
</file>

<file path=ppt/slides/_rels/slide12.xml.rels><?xml version="1.0" encoding="UTF-8" standalone="yes"?>
<Relationships xmlns="http://schemas.openxmlformats.org/package/2006/relationships"><Relationship Id="rId8" Type="http://schemas.openxmlformats.org/officeDocument/2006/relationships/tags" Target="../tags/tag179.xml"/><Relationship Id="rId13" Type="http://schemas.openxmlformats.org/officeDocument/2006/relationships/tags" Target="../tags/tag184.xml"/><Relationship Id="rId18" Type="http://schemas.openxmlformats.org/officeDocument/2006/relationships/notesSlide" Target="../notesSlides/notesSlide12.xml"/><Relationship Id="rId3" Type="http://schemas.openxmlformats.org/officeDocument/2006/relationships/tags" Target="../tags/tag174.xml"/><Relationship Id="rId7" Type="http://schemas.openxmlformats.org/officeDocument/2006/relationships/tags" Target="../tags/tag178.xml"/><Relationship Id="rId12" Type="http://schemas.openxmlformats.org/officeDocument/2006/relationships/tags" Target="../tags/tag183.xml"/><Relationship Id="rId17" Type="http://schemas.openxmlformats.org/officeDocument/2006/relationships/slideLayout" Target="../slideLayouts/slideLayout5.xml"/><Relationship Id="rId2" Type="http://schemas.openxmlformats.org/officeDocument/2006/relationships/tags" Target="../tags/tag173.xml"/><Relationship Id="rId16" Type="http://schemas.openxmlformats.org/officeDocument/2006/relationships/tags" Target="../tags/tag187.xml"/><Relationship Id="rId1" Type="http://schemas.openxmlformats.org/officeDocument/2006/relationships/tags" Target="../tags/tag172.xml"/><Relationship Id="rId6" Type="http://schemas.openxmlformats.org/officeDocument/2006/relationships/tags" Target="../tags/tag177.xml"/><Relationship Id="rId11" Type="http://schemas.openxmlformats.org/officeDocument/2006/relationships/tags" Target="../tags/tag182.xml"/><Relationship Id="rId5" Type="http://schemas.openxmlformats.org/officeDocument/2006/relationships/tags" Target="../tags/tag176.xml"/><Relationship Id="rId15" Type="http://schemas.openxmlformats.org/officeDocument/2006/relationships/tags" Target="../tags/tag186.xml"/><Relationship Id="rId10" Type="http://schemas.openxmlformats.org/officeDocument/2006/relationships/tags" Target="../tags/tag181.xml"/><Relationship Id="rId19" Type="http://schemas.openxmlformats.org/officeDocument/2006/relationships/image" Target="../media/image2.jpeg"/><Relationship Id="rId4" Type="http://schemas.openxmlformats.org/officeDocument/2006/relationships/tags" Target="../tags/tag175.xml"/><Relationship Id="rId9" Type="http://schemas.openxmlformats.org/officeDocument/2006/relationships/tags" Target="../tags/tag180.xml"/><Relationship Id="rId14" Type="http://schemas.openxmlformats.org/officeDocument/2006/relationships/tags" Target="../tags/tag185.xml"/></Relationships>
</file>

<file path=ppt/slides/_rels/slide13.xml.rels><?xml version="1.0" encoding="UTF-8" standalone="yes"?>
<Relationships xmlns="http://schemas.openxmlformats.org/package/2006/relationships"><Relationship Id="rId8" Type="http://schemas.openxmlformats.org/officeDocument/2006/relationships/tags" Target="../tags/tag195.xml"/><Relationship Id="rId13" Type="http://schemas.openxmlformats.org/officeDocument/2006/relationships/tags" Target="../tags/tag200.xml"/><Relationship Id="rId18" Type="http://schemas.openxmlformats.org/officeDocument/2006/relationships/notesSlide" Target="../notesSlides/notesSlide13.xml"/><Relationship Id="rId3" Type="http://schemas.openxmlformats.org/officeDocument/2006/relationships/tags" Target="../tags/tag190.xml"/><Relationship Id="rId7" Type="http://schemas.openxmlformats.org/officeDocument/2006/relationships/tags" Target="../tags/tag194.xml"/><Relationship Id="rId12" Type="http://schemas.openxmlformats.org/officeDocument/2006/relationships/tags" Target="../tags/tag199.xml"/><Relationship Id="rId17" Type="http://schemas.openxmlformats.org/officeDocument/2006/relationships/slideLayout" Target="../slideLayouts/slideLayout5.xml"/><Relationship Id="rId2" Type="http://schemas.openxmlformats.org/officeDocument/2006/relationships/tags" Target="../tags/tag189.xml"/><Relationship Id="rId16" Type="http://schemas.openxmlformats.org/officeDocument/2006/relationships/tags" Target="../tags/tag203.xml"/><Relationship Id="rId1" Type="http://schemas.openxmlformats.org/officeDocument/2006/relationships/tags" Target="../tags/tag188.xml"/><Relationship Id="rId6" Type="http://schemas.openxmlformats.org/officeDocument/2006/relationships/tags" Target="../tags/tag193.xml"/><Relationship Id="rId11" Type="http://schemas.openxmlformats.org/officeDocument/2006/relationships/tags" Target="../tags/tag198.xml"/><Relationship Id="rId5" Type="http://schemas.openxmlformats.org/officeDocument/2006/relationships/tags" Target="../tags/tag192.xml"/><Relationship Id="rId15" Type="http://schemas.openxmlformats.org/officeDocument/2006/relationships/tags" Target="../tags/tag202.xml"/><Relationship Id="rId10" Type="http://schemas.openxmlformats.org/officeDocument/2006/relationships/tags" Target="../tags/tag197.xml"/><Relationship Id="rId19" Type="http://schemas.openxmlformats.org/officeDocument/2006/relationships/image" Target="../media/image2.jpeg"/><Relationship Id="rId4" Type="http://schemas.openxmlformats.org/officeDocument/2006/relationships/tags" Target="../tags/tag191.xml"/><Relationship Id="rId9" Type="http://schemas.openxmlformats.org/officeDocument/2006/relationships/tags" Target="../tags/tag196.xml"/><Relationship Id="rId14" Type="http://schemas.openxmlformats.org/officeDocument/2006/relationships/tags" Target="../tags/tag201.xml"/></Relationships>
</file>

<file path=ppt/slides/_rels/slide14.xml.rels><?xml version="1.0" encoding="UTF-8" standalone="yes"?>
<Relationships xmlns="http://schemas.openxmlformats.org/package/2006/relationships"><Relationship Id="rId8" Type="http://schemas.openxmlformats.org/officeDocument/2006/relationships/tags" Target="../tags/tag211.xml"/><Relationship Id="rId13" Type="http://schemas.openxmlformats.org/officeDocument/2006/relationships/tags" Target="../tags/tag216.xml"/><Relationship Id="rId18" Type="http://schemas.openxmlformats.org/officeDocument/2006/relationships/notesSlide" Target="../notesSlides/notesSlide14.xml"/><Relationship Id="rId3" Type="http://schemas.openxmlformats.org/officeDocument/2006/relationships/tags" Target="../tags/tag206.xml"/><Relationship Id="rId7" Type="http://schemas.openxmlformats.org/officeDocument/2006/relationships/tags" Target="../tags/tag210.xml"/><Relationship Id="rId12" Type="http://schemas.openxmlformats.org/officeDocument/2006/relationships/tags" Target="../tags/tag215.xml"/><Relationship Id="rId17" Type="http://schemas.openxmlformats.org/officeDocument/2006/relationships/slideLayout" Target="../slideLayouts/slideLayout5.xml"/><Relationship Id="rId2" Type="http://schemas.openxmlformats.org/officeDocument/2006/relationships/tags" Target="../tags/tag205.xml"/><Relationship Id="rId16" Type="http://schemas.openxmlformats.org/officeDocument/2006/relationships/tags" Target="../tags/tag219.xml"/><Relationship Id="rId1" Type="http://schemas.openxmlformats.org/officeDocument/2006/relationships/tags" Target="../tags/tag204.xml"/><Relationship Id="rId6" Type="http://schemas.openxmlformats.org/officeDocument/2006/relationships/tags" Target="../tags/tag209.xml"/><Relationship Id="rId11" Type="http://schemas.openxmlformats.org/officeDocument/2006/relationships/tags" Target="../tags/tag214.xml"/><Relationship Id="rId5" Type="http://schemas.openxmlformats.org/officeDocument/2006/relationships/tags" Target="../tags/tag208.xml"/><Relationship Id="rId15" Type="http://schemas.openxmlformats.org/officeDocument/2006/relationships/tags" Target="../tags/tag218.xml"/><Relationship Id="rId10" Type="http://schemas.openxmlformats.org/officeDocument/2006/relationships/tags" Target="../tags/tag213.xml"/><Relationship Id="rId19" Type="http://schemas.openxmlformats.org/officeDocument/2006/relationships/image" Target="../media/image2.jpeg"/><Relationship Id="rId4" Type="http://schemas.openxmlformats.org/officeDocument/2006/relationships/tags" Target="../tags/tag207.xml"/><Relationship Id="rId9" Type="http://schemas.openxmlformats.org/officeDocument/2006/relationships/tags" Target="../tags/tag212.xml"/><Relationship Id="rId14" Type="http://schemas.openxmlformats.org/officeDocument/2006/relationships/tags" Target="../tags/tag217.xml"/></Relationships>
</file>

<file path=ppt/slides/_rels/slide15.xml.rels><?xml version="1.0" encoding="UTF-8" standalone="yes"?>
<Relationships xmlns="http://schemas.openxmlformats.org/package/2006/relationships"><Relationship Id="rId8" Type="http://schemas.openxmlformats.org/officeDocument/2006/relationships/tags" Target="../tags/tag227.xml"/><Relationship Id="rId13" Type="http://schemas.openxmlformats.org/officeDocument/2006/relationships/tags" Target="../tags/tag232.xml"/><Relationship Id="rId18" Type="http://schemas.openxmlformats.org/officeDocument/2006/relationships/notesSlide" Target="../notesSlides/notesSlide15.xml"/><Relationship Id="rId3" Type="http://schemas.openxmlformats.org/officeDocument/2006/relationships/tags" Target="../tags/tag222.xml"/><Relationship Id="rId7" Type="http://schemas.openxmlformats.org/officeDocument/2006/relationships/tags" Target="../tags/tag226.xml"/><Relationship Id="rId12" Type="http://schemas.openxmlformats.org/officeDocument/2006/relationships/tags" Target="../tags/tag231.xml"/><Relationship Id="rId17" Type="http://schemas.openxmlformats.org/officeDocument/2006/relationships/slideLayout" Target="../slideLayouts/slideLayout5.xml"/><Relationship Id="rId2" Type="http://schemas.openxmlformats.org/officeDocument/2006/relationships/tags" Target="../tags/tag221.xml"/><Relationship Id="rId16" Type="http://schemas.openxmlformats.org/officeDocument/2006/relationships/tags" Target="../tags/tag235.xml"/><Relationship Id="rId1" Type="http://schemas.openxmlformats.org/officeDocument/2006/relationships/tags" Target="../tags/tag220.xml"/><Relationship Id="rId6" Type="http://schemas.openxmlformats.org/officeDocument/2006/relationships/tags" Target="../tags/tag225.xml"/><Relationship Id="rId11" Type="http://schemas.openxmlformats.org/officeDocument/2006/relationships/tags" Target="../tags/tag230.xml"/><Relationship Id="rId5" Type="http://schemas.openxmlformats.org/officeDocument/2006/relationships/tags" Target="../tags/tag224.xml"/><Relationship Id="rId15" Type="http://schemas.openxmlformats.org/officeDocument/2006/relationships/tags" Target="../tags/tag234.xml"/><Relationship Id="rId10" Type="http://schemas.openxmlformats.org/officeDocument/2006/relationships/tags" Target="../tags/tag229.xml"/><Relationship Id="rId19" Type="http://schemas.openxmlformats.org/officeDocument/2006/relationships/image" Target="../media/image2.jpeg"/><Relationship Id="rId4" Type="http://schemas.openxmlformats.org/officeDocument/2006/relationships/tags" Target="../tags/tag223.xml"/><Relationship Id="rId9" Type="http://schemas.openxmlformats.org/officeDocument/2006/relationships/tags" Target="../tags/tag228.xml"/><Relationship Id="rId14" Type="http://schemas.openxmlformats.org/officeDocument/2006/relationships/tags" Target="../tags/tag233.xml"/></Relationships>
</file>

<file path=ppt/slides/_rels/slide16.xml.rels><?xml version="1.0" encoding="UTF-8" standalone="yes"?>
<Relationships xmlns="http://schemas.openxmlformats.org/package/2006/relationships"><Relationship Id="rId8" Type="http://schemas.openxmlformats.org/officeDocument/2006/relationships/tags" Target="../tags/tag243.xml"/><Relationship Id="rId13" Type="http://schemas.openxmlformats.org/officeDocument/2006/relationships/tags" Target="../tags/tag248.xml"/><Relationship Id="rId18" Type="http://schemas.openxmlformats.org/officeDocument/2006/relationships/notesSlide" Target="../notesSlides/notesSlide16.xml"/><Relationship Id="rId3" Type="http://schemas.openxmlformats.org/officeDocument/2006/relationships/tags" Target="../tags/tag238.xml"/><Relationship Id="rId7" Type="http://schemas.openxmlformats.org/officeDocument/2006/relationships/tags" Target="../tags/tag242.xml"/><Relationship Id="rId12" Type="http://schemas.openxmlformats.org/officeDocument/2006/relationships/tags" Target="../tags/tag247.xml"/><Relationship Id="rId17" Type="http://schemas.openxmlformats.org/officeDocument/2006/relationships/slideLayout" Target="../slideLayouts/slideLayout5.xml"/><Relationship Id="rId2" Type="http://schemas.openxmlformats.org/officeDocument/2006/relationships/tags" Target="../tags/tag237.xml"/><Relationship Id="rId16" Type="http://schemas.openxmlformats.org/officeDocument/2006/relationships/tags" Target="../tags/tag251.xml"/><Relationship Id="rId1" Type="http://schemas.openxmlformats.org/officeDocument/2006/relationships/tags" Target="../tags/tag236.xml"/><Relationship Id="rId6" Type="http://schemas.openxmlformats.org/officeDocument/2006/relationships/tags" Target="../tags/tag241.xml"/><Relationship Id="rId11" Type="http://schemas.openxmlformats.org/officeDocument/2006/relationships/tags" Target="../tags/tag246.xml"/><Relationship Id="rId5" Type="http://schemas.openxmlformats.org/officeDocument/2006/relationships/tags" Target="../tags/tag240.xml"/><Relationship Id="rId15" Type="http://schemas.openxmlformats.org/officeDocument/2006/relationships/tags" Target="../tags/tag250.xml"/><Relationship Id="rId10" Type="http://schemas.openxmlformats.org/officeDocument/2006/relationships/tags" Target="../tags/tag245.xml"/><Relationship Id="rId19" Type="http://schemas.openxmlformats.org/officeDocument/2006/relationships/image" Target="../media/image2.jpeg"/><Relationship Id="rId4" Type="http://schemas.openxmlformats.org/officeDocument/2006/relationships/tags" Target="../tags/tag239.xml"/><Relationship Id="rId9" Type="http://schemas.openxmlformats.org/officeDocument/2006/relationships/tags" Target="../tags/tag244.xml"/><Relationship Id="rId14" Type="http://schemas.openxmlformats.org/officeDocument/2006/relationships/tags" Target="../tags/tag24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25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tags" Target="../tags/tag79.xml"/><Relationship Id="rId13" Type="http://schemas.openxmlformats.org/officeDocument/2006/relationships/tags" Target="../tags/tag84.xml"/><Relationship Id="rId3" Type="http://schemas.openxmlformats.org/officeDocument/2006/relationships/tags" Target="../tags/tag74.xml"/><Relationship Id="rId7" Type="http://schemas.openxmlformats.org/officeDocument/2006/relationships/tags" Target="../tags/tag78.xml"/><Relationship Id="rId12" Type="http://schemas.openxmlformats.org/officeDocument/2006/relationships/tags" Target="../tags/tag83.xml"/><Relationship Id="rId2" Type="http://schemas.openxmlformats.org/officeDocument/2006/relationships/tags" Target="../tags/tag73.xml"/><Relationship Id="rId16" Type="http://schemas.openxmlformats.org/officeDocument/2006/relationships/notesSlide" Target="../notesSlides/notesSlide2.xml"/><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tags" Target="../tags/tag82.xml"/><Relationship Id="rId5" Type="http://schemas.openxmlformats.org/officeDocument/2006/relationships/tags" Target="../tags/tag76.xml"/><Relationship Id="rId15" Type="http://schemas.openxmlformats.org/officeDocument/2006/relationships/slideLayout" Target="../slideLayouts/slideLayout5.xml"/><Relationship Id="rId10" Type="http://schemas.openxmlformats.org/officeDocument/2006/relationships/tags" Target="../tags/tag81.xml"/><Relationship Id="rId4" Type="http://schemas.openxmlformats.org/officeDocument/2006/relationships/tags" Target="../tags/tag75.xml"/><Relationship Id="rId9" Type="http://schemas.openxmlformats.org/officeDocument/2006/relationships/tags" Target="../tags/tag80.xml"/><Relationship Id="rId14" Type="http://schemas.openxmlformats.org/officeDocument/2006/relationships/tags" Target="../tags/tag85.xml"/></Relationships>
</file>

<file path=ppt/slides/_rels/slide3.xml.rels><?xml version="1.0" encoding="UTF-8" standalone="yes"?>
<Relationships xmlns="http://schemas.openxmlformats.org/package/2006/relationships"><Relationship Id="rId8" Type="http://schemas.openxmlformats.org/officeDocument/2006/relationships/tags" Target="../tags/tag93.xml"/><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notesSlide" Target="../notesSlides/notesSlide3.xml"/><Relationship Id="rId2" Type="http://schemas.openxmlformats.org/officeDocument/2006/relationships/tags" Target="../tags/tag87.xml"/><Relationship Id="rId1" Type="http://schemas.openxmlformats.org/officeDocument/2006/relationships/tags" Target="../tags/tag86.xml"/><Relationship Id="rId6" Type="http://schemas.openxmlformats.org/officeDocument/2006/relationships/tags" Target="../tags/tag91.xml"/><Relationship Id="rId11" Type="http://schemas.openxmlformats.org/officeDocument/2006/relationships/slideLayout" Target="../slideLayouts/slideLayout5.xml"/><Relationship Id="rId5" Type="http://schemas.openxmlformats.org/officeDocument/2006/relationships/tags" Target="../tags/tag90.xml"/><Relationship Id="rId10" Type="http://schemas.openxmlformats.org/officeDocument/2006/relationships/tags" Target="../tags/tag95.xml"/><Relationship Id="rId4" Type="http://schemas.openxmlformats.org/officeDocument/2006/relationships/tags" Target="../tags/tag89.xml"/><Relationship Id="rId9" Type="http://schemas.openxmlformats.org/officeDocument/2006/relationships/tags" Target="../tags/tag9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tags" Target="../tags/tag103.xml"/><Relationship Id="rId3" Type="http://schemas.openxmlformats.org/officeDocument/2006/relationships/tags" Target="../tags/tag98.xml"/><Relationship Id="rId7" Type="http://schemas.openxmlformats.org/officeDocument/2006/relationships/tags" Target="../tags/tag102.xml"/><Relationship Id="rId12" Type="http://schemas.openxmlformats.org/officeDocument/2006/relationships/notesSlide" Target="../notesSlides/notesSlide5.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11" Type="http://schemas.openxmlformats.org/officeDocument/2006/relationships/slideLayout" Target="../slideLayouts/slideLayout5.xml"/><Relationship Id="rId5" Type="http://schemas.openxmlformats.org/officeDocument/2006/relationships/tags" Target="../tags/tag100.xml"/><Relationship Id="rId10" Type="http://schemas.openxmlformats.org/officeDocument/2006/relationships/tags" Target="../tags/tag105.xml"/><Relationship Id="rId4" Type="http://schemas.openxmlformats.org/officeDocument/2006/relationships/tags" Target="../tags/tag99.xml"/><Relationship Id="rId9" Type="http://schemas.openxmlformats.org/officeDocument/2006/relationships/tags" Target="../tags/tag104.xml"/></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08.xml"/><Relationship Id="rId7" Type="http://schemas.openxmlformats.org/officeDocument/2006/relationships/notesSlide" Target="../notesSlides/notesSlide6.xml"/><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slideLayout" Target="../slideLayouts/slideLayout5.xml"/><Relationship Id="rId5" Type="http://schemas.openxmlformats.org/officeDocument/2006/relationships/tags" Target="../tags/tag110.xml"/><Relationship Id="rId4" Type="http://schemas.openxmlformats.org/officeDocument/2006/relationships/tags" Target="../tags/tag109.xml"/></Relationships>
</file>

<file path=ppt/slides/_rels/slide7.xml.rels><?xml version="1.0" encoding="UTF-8" standalone="yes"?>
<Relationships xmlns="http://schemas.openxmlformats.org/package/2006/relationships"><Relationship Id="rId8" Type="http://schemas.openxmlformats.org/officeDocument/2006/relationships/tags" Target="../tags/tag118.xml"/><Relationship Id="rId3" Type="http://schemas.openxmlformats.org/officeDocument/2006/relationships/tags" Target="../tags/tag113.xml"/><Relationship Id="rId7" Type="http://schemas.openxmlformats.org/officeDocument/2006/relationships/tags" Target="../tags/tag117.xml"/><Relationship Id="rId12" Type="http://schemas.openxmlformats.org/officeDocument/2006/relationships/notesSlide" Target="../notesSlides/notesSlide7.xml"/><Relationship Id="rId2" Type="http://schemas.openxmlformats.org/officeDocument/2006/relationships/tags" Target="../tags/tag112.xml"/><Relationship Id="rId1" Type="http://schemas.openxmlformats.org/officeDocument/2006/relationships/tags" Target="../tags/tag111.xml"/><Relationship Id="rId6" Type="http://schemas.openxmlformats.org/officeDocument/2006/relationships/tags" Target="../tags/tag116.xml"/><Relationship Id="rId11" Type="http://schemas.openxmlformats.org/officeDocument/2006/relationships/slideLayout" Target="../slideLayouts/slideLayout5.xml"/><Relationship Id="rId5" Type="http://schemas.openxmlformats.org/officeDocument/2006/relationships/tags" Target="../tags/tag115.xml"/><Relationship Id="rId10" Type="http://schemas.openxmlformats.org/officeDocument/2006/relationships/tags" Target="../tags/tag120.xml"/><Relationship Id="rId4" Type="http://schemas.openxmlformats.org/officeDocument/2006/relationships/tags" Target="../tags/tag114.xml"/><Relationship Id="rId9" Type="http://schemas.openxmlformats.org/officeDocument/2006/relationships/tags" Target="../tags/tag119.xml"/></Relationships>
</file>

<file path=ppt/slides/_rels/slide8.xml.rels><?xml version="1.0" encoding="UTF-8" standalone="yes"?>
<Relationships xmlns="http://schemas.openxmlformats.org/package/2006/relationships"><Relationship Id="rId8" Type="http://schemas.openxmlformats.org/officeDocument/2006/relationships/tags" Target="../tags/tag128.xml"/><Relationship Id="rId3" Type="http://schemas.openxmlformats.org/officeDocument/2006/relationships/tags" Target="../tags/tag123.xml"/><Relationship Id="rId7" Type="http://schemas.openxmlformats.org/officeDocument/2006/relationships/tags" Target="../tags/tag127.xml"/><Relationship Id="rId12" Type="http://schemas.openxmlformats.org/officeDocument/2006/relationships/notesSlide" Target="../notesSlides/notesSlide8.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tags" Target="../tags/tag126.xml"/><Relationship Id="rId11" Type="http://schemas.openxmlformats.org/officeDocument/2006/relationships/slideLayout" Target="../slideLayouts/slideLayout5.xml"/><Relationship Id="rId5" Type="http://schemas.openxmlformats.org/officeDocument/2006/relationships/tags" Target="../tags/tag125.xml"/><Relationship Id="rId10" Type="http://schemas.openxmlformats.org/officeDocument/2006/relationships/tags" Target="../tags/tag130.xml"/><Relationship Id="rId4" Type="http://schemas.openxmlformats.org/officeDocument/2006/relationships/tags" Target="../tags/tag124.xml"/><Relationship Id="rId9" Type="http://schemas.openxmlformats.org/officeDocument/2006/relationships/tags" Target="../tags/tag129.xml"/></Relationships>
</file>

<file path=ppt/slides/_rels/slide9.xml.rels><?xml version="1.0" encoding="UTF-8" standalone="yes"?>
<Relationships xmlns="http://schemas.openxmlformats.org/package/2006/relationships"><Relationship Id="rId8" Type="http://schemas.openxmlformats.org/officeDocument/2006/relationships/tags" Target="../tags/tag138.xml"/><Relationship Id="rId3" Type="http://schemas.openxmlformats.org/officeDocument/2006/relationships/tags" Target="../tags/tag133.xml"/><Relationship Id="rId7" Type="http://schemas.openxmlformats.org/officeDocument/2006/relationships/tags" Target="../tags/tag137.xml"/><Relationship Id="rId2" Type="http://schemas.openxmlformats.org/officeDocument/2006/relationships/tags" Target="../tags/tag132.xml"/><Relationship Id="rId1" Type="http://schemas.openxmlformats.org/officeDocument/2006/relationships/tags" Target="../tags/tag131.xml"/><Relationship Id="rId6" Type="http://schemas.openxmlformats.org/officeDocument/2006/relationships/tags" Target="../tags/tag136.xml"/><Relationship Id="rId11" Type="http://schemas.openxmlformats.org/officeDocument/2006/relationships/notesSlide" Target="../notesSlides/notesSlide9.xml"/><Relationship Id="rId5" Type="http://schemas.openxmlformats.org/officeDocument/2006/relationships/tags" Target="../tags/tag135.xml"/><Relationship Id="rId10" Type="http://schemas.openxmlformats.org/officeDocument/2006/relationships/slideLayout" Target="../slideLayouts/slideLayout5.xml"/><Relationship Id="rId4" Type="http://schemas.openxmlformats.org/officeDocument/2006/relationships/tags" Target="../tags/tag134.xml"/><Relationship Id="rId9" Type="http://schemas.openxmlformats.org/officeDocument/2006/relationships/tags" Target="../tags/tag1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1"/>
          <p:cNvSpPr>
            <a:spLocks noGrp="1"/>
          </p:cNvSpPr>
          <p:nvPr>
            <p:custDataLst>
              <p:tags r:id="rId1"/>
            </p:custDataLst>
          </p:nvPr>
        </p:nvSpPr>
        <p:spPr>
          <a:xfrm>
            <a:off x="2442569" y="3107372"/>
            <a:ext cx="7536318" cy="643255"/>
          </a:xfrm>
          <a:prstGeom prst="rect">
            <a:avLst/>
          </a:prstGeom>
        </p:spPr>
        <p:txBody>
          <a:bodyPr vert="horz" wrap="square" lIns="90170" tIns="46990" rIns="90170" bIns="46990" rtlCol="0" anchor="t" anchorCtr="0">
            <a:normAutofit fontScale="80000" lnSpcReduction="20000"/>
          </a:bodyPr>
          <a:lstStyle>
            <a:lvl1pPr algn="ctr" defTabSz="914400" rtl="0" eaLnBrk="1" fontAlgn="auto" latinLnBrk="0" hangingPunct="1">
              <a:lnSpc>
                <a:spcPct val="100000"/>
              </a:lnSpc>
              <a:spcBef>
                <a:spcPct val="0"/>
              </a:spcBef>
              <a:buNone/>
              <a:defRPr sz="5400" b="0" u="none" strike="noStrike" kern="1200" cap="none" spc="300" normalizeH="0" baseline="0">
                <a:solidFill>
                  <a:schemeClr val="tx1"/>
                </a:solidFill>
                <a:uFillTx/>
                <a:latin typeface="+mj-ea"/>
                <a:ea typeface="+mj-ea"/>
                <a:cs typeface="+mj-cs"/>
              </a:defRPr>
            </a:lvl1pPr>
          </a:lstStyle>
          <a:p>
            <a:r>
              <a:rPr lang="en-US" altLang="en-US" dirty="0">
                <a:solidFill>
                  <a:schemeClr val="tx1"/>
                </a:solidFill>
              </a:rPr>
              <a:t>CVC5</a:t>
            </a:r>
            <a:r>
              <a:rPr lang="zh-CN" altLang="en-US" dirty="0">
                <a:solidFill>
                  <a:schemeClr val="tx1"/>
                </a:solidFill>
              </a:rPr>
              <a:t>背景、</a:t>
            </a:r>
            <a:r>
              <a:rPr lang="zh-CN" altLang="en-US" dirty="0"/>
              <a:t>架</a:t>
            </a:r>
            <a:r>
              <a:rPr lang="zh-CN" altLang="en-US" dirty="0">
                <a:solidFill>
                  <a:schemeClr val="tx1"/>
                </a:solidFill>
              </a:rPr>
              <a:t>构及原理介绍</a:t>
            </a:r>
          </a:p>
        </p:txBody>
      </p:sp>
      <p:sp>
        <p:nvSpPr>
          <p:cNvPr id="25" name="标题 1"/>
          <p:cNvSpPr>
            <a:spLocks noGrp="1"/>
          </p:cNvSpPr>
          <p:nvPr>
            <p:custDataLst>
              <p:tags r:id="rId2"/>
            </p:custDataLst>
          </p:nvPr>
        </p:nvSpPr>
        <p:spPr>
          <a:xfrm>
            <a:off x="3349942" y="4278202"/>
            <a:ext cx="5492115" cy="441960"/>
          </a:xfrm>
          <a:prstGeom prst="rect">
            <a:avLst/>
          </a:prstGeom>
        </p:spPr>
        <p:txBody>
          <a:bodyPr vert="horz" wrap="square" lIns="90170" tIns="46990" rIns="90170" bIns="46990" rtlCol="0" anchor="t" anchorCtr="0">
            <a:normAutofit fontScale="25000" lnSpcReduction="20000"/>
          </a:bodyPr>
          <a:lstStyle>
            <a:lvl1pPr algn="ctr" defTabSz="914400" rtl="0" eaLnBrk="1" fontAlgn="auto" latinLnBrk="0" hangingPunct="1">
              <a:lnSpc>
                <a:spcPct val="100000"/>
              </a:lnSpc>
              <a:spcBef>
                <a:spcPct val="0"/>
              </a:spcBef>
              <a:buNone/>
              <a:defRPr sz="5400" b="0" u="none" strike="noStrike" kern="1200" cap="none" spc="300" normalizeH="0" baseline="0">
                <a:solidFill>
                  <a:schemeClr val="tx1"/>
                </a:solidFill>
                <a:uFillTx/>
                <a:latin typeface="+mj-ea"/>
                <a:ea typeface="+mj-ea"/>
                <a:cs typeface="+mj-cs"/>
              </a:defRPr>
            </a:lvl1pPr>
          </a:lstStyle>
          <a:p>
            <a:r>
              <a:rPr lang="zh-CN" altLang="en-US" sz="9335" spc="0" dirty="0">
                <a:solidFill>
                  <a:srgbClr val="666666"/>
                </a:solidFill>
                <a:latin typeface="Comic Sans MS" panose="030F0902030302020204" charset="0"/>
                <a:ea typeface="微软雅黑" panose="020B0503020204020204" charset="-122"/>
                <a:cs typeface="Comic Sans MS" panose="030F0902030302020204" charset="0"/>
              </a:rPr>
              <a:t>耿家浩 陈芳晟 孙德宁</a:t>
            </a:r>
            <a:endParaRPr lang="zh-CN" altLang="en-US" sz="2000" dirty="0">
              <a:solidFill>
                <a:schemeClr val="tx1">
                  <a:lumMod val="65000"/>
                  <a:lumOff val="35000"/>
                </a:schemeClr>
              </a:solidFill>
            </a:endParaRPr>
          </a:p>
          <a:p>
            <a:endParaRPr lang="zh-CN" altLang="en-US" sz="2000" dirty="0">
              <a:solidFill>
                <a:schemeClr val="tx1">
                  <a:lumMod val="65000"/>
                  <a:lumOff val="35000"/>
                </a:schemeClr>
              </a:solidFill>
            </a:endParaRPr>
          </a:p>
        </p:txBody>
      </p:sp>
      <p:sp>
        <p:nvSpPr>
          <p:cNvPr id="26" name="标题 1"/>
          <p:cNvSpPr>
            <a:spLocks noGrp="1"/>
          </p:cNvSpPr>
          <p:nvPr>
            <p:custDataLst>
              <p:tags r:id="rId3"/>
            </p:custDataLst>
          </p:nvPr>
        </p:nvSpPr>
        <p:spPr>
          <a:xfrm>
            <a:off x="3349942" y="5128467"/>
            <a:ext cx="5492115" cy="441960"/>
          </a:xfrm>
          <a:prstGeom prst="rect">
            <a:avLst/>
          </a:prstGeom>
        </p:spPr>
        <p:txBody>
          <a:bodyPr vert="horz" wrap="square" lIns="90170" tIns="46990" rIns="90170" bIns="46990" rtlCol="0" anchor="t" anchorCtr="0">
            <a:normAutofit/>
          </a:bodyPr>
          <a:lstStyle>
            <a:lvl1pPr algn="ctr" defTabSz="914400" rtl="0" eaLnBrk="1" fontAlgn="auto" latinLnBrk="0" hangingPunct="1">
              <a:lnSpc>
                <a:spcPct val="100000"/>
              </a:lnSpc>
              <a:spcBef>
                <a:spcPct val="0"/>
              </a:spcBef>
              <a:buNone/>
              <a:defRPr sz="5400" b="0" u="none" strike="noStrike" kern="1200" cap="none" spc="300" normalizeH="0" baseline="0">
                <a:solidFill>
                  <a:schemeClr val="tx1"/>
                </a:solidFill>
                <a:uFillTx/>
                <a:latin typeface="+mj-ea"/>
                <a:ea typeface="+mj-ea"/>
                <a:cs typeface="+mj-cs"/>
              </a:defRPr>
            </a:lvl1pPr>
          </a:lstStyle>
          <a:p>
            <a:r>
              <a:rPr lang="zh-CN" altLang="en-US" sz="1600" spc="0" dirty="0">
                <a:solidFill>
                  <a:srgbClr val="666666"/>
                </a:solidFill>
                <a:latin typeface="Comic Sans MS" panose="030F0902030302020204" charset="0"/>
                <a:ea typeface="微软雅黑" panose="020B0503020204020204" charset="-122"/>
                <a:cs typeface="Comic Sans MS" panose="030F0902030302020204" charset="0"/>
              </a:rPr>
              <a:t>2025</a:t>
            </a:r>
            <a:r>
              <a:rPr lang="en-US" altLang="zh-CN" sz="1600" spc="0" dirty="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spc="0" dirty="0">
                <a:solidFill>
                  <a:srgbClr val="666666"/>
                </a:solidFill>
                <a:latin typeface="Comic Sans MS" panose="030F0902030302020204" charset="0"/>
                <a:ea typeface="微软雅黑" panose="020B0503020204020204" charset="-122"/>
                <a:cs typeface="Comic Sans MS" panose="030F0902030302020204" charset="0"/>
              </a:rPr>
              <a:t>12</a:t>
            </a:r>
            <a:r>
              <a:rPr lang="en-US" altLang="zh-CN" sz="1600" spc="0" dirty="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spc="0" dirty="0">
                <a:solidFill>
                  <a:srgbClr val="666666"/>
                </a:solidFill>
                <a:latin typeface="Comic Sans MS" panose="030F0902030302020204" charset="0"/>
                <a:ea typeface="微软雅黑" panose="020B0503020204020204" charset="-122"/>
                <a:cs typeface="Comic Sans MS" panose="030F0902030302020204" charset="0"/>
              </a:rPr>
              <a:t>14</a:t>
            </a:r>
          </a:p>
          <a:p>
            <a:endParaRPr lang="zh-CN" altLang="en-US" sz="2000" dirty="0">
              <a:solidFill>
                <a:schemeClr val="tx1">
                  <a:lumMod val="65000"/>
                  <a:lumOff val="35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量词处理</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667375"/>
            <a:ext cx="9437370" cy="583565"/>
          </a:xfrm>
          <a:prstGeom prst="rect">
            <a:avLst/>
          </a:prstGeom>
        </p:spPr>
        <p:txBody>
          <a:bodyPr wrap="square">
            <a:spAutoFit/>
          </a:bodyPr>
          <a:lstStyle/>
          <a:p>
            <a:pPr marL="0" indent="0">
              <a:spcBef>
                <a:spcPct val="0"/>
              </a:spcBef>
              <a:spcAft>
                <a:spcPct val="0"/>
              </a:spcAft>
            </a:pPr>
            <a:r>
              <a:rPr lang="zh-CN" altLang="en-US" sz="1600" b="1" i="0">
                <a:solidFill>
                  <a:srgbClr val="333333"/>
                </a:solidFill>
                <a:latin typeface="微软雅黑" panose="020B0503020204020204" charset="-122"/>
                <a:ea typeface="微软雅黑" panose="020B0503020204020204" charset="-122"/>
              </a:rPr>
              <a:t>在求解器中的角色：</a:t>
            </a:r>
            <a:r>
              <a:rPr lang="en-US" altLang="zh-CN" sz="1600" b="0" i="0">
                <a:solidFill>
                  <a:srgbClr val="333333"/>
                </a:solidFill>
                <a:latin typeface="微软雅黑" panose="020B0503020204020204" charset="-122"/>
                <a:ea typeface="微软雅黑" panose="020B0503020204020204" charset="-122"/>
              </a:rPr>
              <a:t>E-Matching </a:t>
            </a:r>
            <a:r>
              <a:rPr lang="zh-CN" altLang="en-US" sz="1600" b="0" i="0">
                <a:solidFill>
                  <a:srgbClr val="333333"/>
                </a:solidFill>
                <a:latin typeface="微软雅黑" panose="020B0503020204020204" charset="-122"/>
                <a:ea typeface="微软雅黑" panose="020B0503020204020204" charset="-122"/>
              </a:rPr>
              <a:t>是目前</a:t>
            </a:r>
            <a:r>
              <a:rPr lang="en-US" altLang="zh-CN" sz="1600" b="0" i="0">
                <a:solidFill>
                  <a:srgbClr val="333333"/>
                </a:solidFill>
                <a:latin typeface="微软雅黑" panose="020B0503020204020204" charset="-122"/>
                <a:ea typeface="微软雅黑" panose="020B0503020204020204" charset="-122"/>
              </a:rPr>
              <a:t> SMT </a:t>
            </a:r>
            <a:r>
              <a:rPr lang="zh-CN" altLang="en-US" sz="1600" b="0" i="0">
                <a:solidFill>
                  <a:srgbClr val="333333"/>
                </a:solidFill>
                <a:latin typeface="微软雅黑" panose="020B0503020204020204" charset="-122"/>
                <a:ea typeface="微软雅黑" panose="020B0503020204020204" charset="-122"/>
              </a:rPr>
              <a:t>求解器中最主要的、也是最成功的量词处理方法。它是一种启发式的实例化技术。</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E-Matching (</a:t>
            </a:r>
            <a:r>
              <a:rPr lang="zh-CN" altLang="en-US" sz="2400" b="1" i="0">
                <a:solidFill>
                  <a:srgbClr val="666666"/>
                </a:solidFill>
                <a:latin typeface="Comic Sans MS" panose="030F0902030302020204" charset="0"/>
                <a:ea typeface="微软雅黑" panose="020B0503020204020204" charset="-122"/>
                <a:cs typeface="Comic Sans MS" panose="030F0902030302020204" charset="0"/>
              </a:rPr>
              <a:t>启发式实例化</a:t>
            </a: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a:t>
            </a:r>
          </a:p>
          <a:p>
            <a:pPr marL="0" indent="0">
              <a:spcBef>
                <a:spcPct val="0"/>
              </a:spcBef>
              <a:spcAft>
                <a:spcPct val="0"/>
              </a:spcAft>
            </a:pP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量词处理方法的典范</a:t>
            </a:r>
          </a:p>
          <a:p>
            <a:pPr marL="0" indent="0">
              <a:spcBef>
                <a:spcPct val="0"/>
              </a:spcBef>
              <a:spcAft>
                <a:spcPct val="0"/>
              </a:spcAft>
            </a:pPr>
            <a:endParaRPr lang="zh-CN" altLang="en-US"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核心思想</a:t>
            </a:r>
          </a:p>
        </p:txBody>
      </p:sp>
      <p:sp>
        <p:nvSpPr>
          <p:cNvPr id="20" name="文本框 19"/>
          <p:cNvSpPr txBox="1"/>
          <p:nvPr>
            <p:custDataLst>
              <p:tags r:id="rId16"/>
            </p:custDataLst>
          </p:nvPr>
        </p:nvSpPr>
        <p:spPr>
          <a:xfrm>
            <a:off x="1225550" y="3404870"/>
            <a:ext cx="9841230" cy="90043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智能实例化：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避免穷举实例化</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触发器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(Triggers / Patterns)：</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每个全称量词指定一个模式或触发器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匹配：</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求解器在当前的等价关系（</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E-graph</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）中搜索具体项</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优势与挑战</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优点：</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高效且可控。它确保只有在当前模型中存在与量词相关的足够证据时才进行实例化。</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挑战：过多实例化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可能导致实例化爆炸</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过少实例化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可能导致无法找到证明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量词处理</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667375"/>
            <a:ext cx="9437370" cy="583565"/>
          </a:xfrm>
          <a:prstGeom prst="rect">
            <a:avLst/>
          </a:prstGeom>
        </p:spPr>
        <p:txBody>
          <a:bodyPr wrap="square">
            <a:spAutoFit/>
          </a:bodyPr>
          <a:lstStyle/>
          <a:p>
            <a:pPr marL="0" indent="0">
              <a:spcBef>
                <a:spcPct val="0"/>
              </a:spcBef>
              <a:spcAft>
                <a:spcPct val="0"/>
              </a:spcAft>
            </a:pPr>
            <a:r>
              <a:rPr lang="en-US" altLang="zh-CN" sz="1600" b="0" i="0">
                <a:solidFill>
                  <a:srgbClr val="333333"/>
                </a:solidFill>
                <a:latin typeface="微软雅黑" panose="020B0503020204020204" charset="-122"/>
                <a:ea typeface="微软雅黑" panose="020B0503020204020204" charset="-122"/>
              </a:rPr>
              <a:t>MBI </a:t>
            </a:r>
            <a:r>
              <a:rPr lang="zh-CN" altLang="en-US" sz="1600" b="0" i="0">
                <a:solidFill>
                  <a:srgbClr val="333333"/>
                </a:solidFill>
                <a:latin typeface="微软雅黑" panose="020B0503020204020204" charset="-122"/>
                <a:ea typeface="微软雅黑" panose="020B0503020204020204" charset="-122"/>
              </a:rPr>
              <a:t>是对</a:t>
            </a:r>
            <a:r>
              <a:rPr lang="en-US" altLang="zh-CN" sz="1600" b="0" i="0">
                <a:solidFill>
                  <a:srgbClr val="333333"/>
                </a:solidFill>
                <a:latin typeface="微软雅黑" panose="020B0503020204020204" charset="-122"/>
                <a:ea typeface="微软雅黑" panose="020B0503020204020204" charset="-122"/>
              </a:rPr>
              <a:t> E-Matching </a:t>
            </a:r>
            <a:r>
              <a:rPr lang="zh-CN" altLang="en-US" sz="1600" b="0" i="0">
                <a:solidFill>
                  <a:srgbClr val="333333"/>
                </a:solidFill>
                <a:latin typeface="微软雅黑" panose="020B0503020204020204" charset="-122"/>
                <a:ea typeface="微软雅黑" panose="020B0503020204020204" charset="-122"/>
              </a:rPr>
              <a:t>的重要补充，尤其在</a:t>
            </a:r>
            <a:r>
              <a:rPr lang="en-US" altLang="zh-CN" sz="1600" b="0" i="0">
                <a:solidFill>
                  <a:srgbClr val="333333"/>
                </a:solidFill>
                <a:latin typeface="微软雅黑" panose="020B0503020204020204" charset="-122"/>
                <a:ea typeface="微软雅黑" panose="020B0503020204020204" charset="-122"/>
              </a:rPr>
              <a:t> E-Matching </a:t>
            </a:r>
            <a:r>
              <a:rPr lang="zh-CN" altLang="en-US" sz="1600" b="0" i="0">
                <a:solidFill>
                  <a:srgbClr val="333333"/>
                </a:solidFill>
                <a:latin typeface="微软雅黑" panose="020B0503020204020204" charset="-122"/>
                <a:ea typeface="微软雅黑" panose="020B0503020204020204" charset="-122"/>
              </a:rPr>
              <a:t>失败时能发挥作用。它依赖于</a:t>
            </a:r>
            <a:r>
              <a:rPr lang="en-US" altLang="zh-CN" sz="1600" b="0" i="0">
                <a:solidFill>
                  <a:srgbClr val="333333"/>
                </a:solidFill>
                <a:latin typeface="微软雅黑" panose="020B0503020204020204" charset="-122"/>
                <a:ea typeface="微软雅黑" panose="020B0503020204020204" charset="-122"/>
              </a:rPr>
              <a:t> CDCL($T$) </a:t>
            </a:r>
            <a:r>
              <a:rPr lang="zh-CN" altLang="en-US" sz="1600" b="0" i="0">
                <a:solidFill>
                  <a:srgbClr val="333333"/>
                </a:solidFill>
                <a:latin typeface="微软雅黑" panose="020B0503020204020204" charset="-122"/>
                <a:ea typeface="微软雅黑" panose="020B0503020204020204" charset="-122"/>
              </a:rPr>
              <a:t>框架下的部分模型。</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Model-Based Instantiation, MBI</a:t>
            </a:r>
          </a:p>
          <a:p>
            <a:pPr marL="0" indent="0">
              <a:spcBef>
                <a:spcPct val="0"/>
              </a:spcBef>
              <a:spcAft>
                <a:spcPct val="0"/>
              </a:spcAft>
            </a:pP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基于模型的实例化</a:t>
            </a: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核心思想</a:t>
            </a:r>
          </a:p>
        </p:txBody>
      </p:sp>
      <p:sp>
        <p:nvSpPr>
          <p:cNvPr id="20" name="文本框 19"/>
          <p:cNvSpPr txBox="1"/>
          <p:nvPr>
            <p:custDataLst>
              <p:tags r:id="rId16"/>
            </p:custDataLst>
          </p:nvPr>
        </p:nvSpPr>
        <p:spPr>
          <a:xfrm>
            <a:off x="1245870" y="3234055"/>
            <a:ext cx="9841230" cy="90043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当</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CDCL</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找到一个布尔可满足且理论一致的部分模型时，求解器检查这个模型是否满足所有的全称量词</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求解器使用内部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求解器搜索一个反例</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(Counterexample)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并添加到约束中</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重新开始搜索，尝试找到一个满足这个新约束的新模型</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优势与挑战</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优点：专注于寻找证明失败的原因（反例），比</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E-Matching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更有目标性。它能够解决</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E-Matching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难以处理的某些复杂问题。</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挑战：搜索反例本身是代价高昂的操作</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量词处理</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851525"/>
            <a:ext cx="9437370" cy="337185"/>
          </a:xfrm>
          <a:prstGeom prst="rect">
            <a:avLst/>
          </a:prstGeom>
        </p:spPr>
        <p:txBody>
          <a:bodyPr wrap="square">
            <a:spAutoFit/>
          </a:bodyPr>
          <a:lstStyle/>
          <a:p>
            <a:pPr marL="0" indent="0">
              <a:spcBef>
                <a:spcPct val="0"/>
              </a:spcBef>
              <a:spcAft>
                <a:spcPct val="0"/>
              </a:spcAft>
            </a:pPr>
            <a:r>
              <a:rPr lang="zh-CN" altLang="en-US" sz="1600" b="0" i="0">
                <a:solidFill>
                  <a:srgbClr val="333333"/>
                </a:solidFill>
                <a:latin typeface="微软雅黑" panose="020B0503020204020204" charset="-122"/>
                <a:ea typeface="微软雅黑" panose="020B0503020204020204" charset="-122"/>
              </a:rPr>
              <a:t>对于某些高度结构化的理论，存在着可以自动消除量词的完整算法。</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Quantifier Elimination, QE</a:t>
            </a:r>
          </a:p>
          <a:p>
            <a:pPr marL="0" indent="0">
              <a:spcBef>
                <a:spcPct val="0"/>
              </a:spcBef>
              <a:spcAft>
                <a:spcPct val="0"/>
              </a:spcAft>
            </a:pP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量词消除</a:t>
            </a: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核心思想</a:t>
            </a:r>
          </a:p>
        </p:txBody>
      </p:sp>
      <p:sp>
        <p:nvSpPr>
          <p:cNvPr id="20" name="文本框 19"/>
          <p:cNvSpPr txBox="1"/>
          <p:nvPr>
            <p:custDataLst>
              <p:tags r:id="rId16"/>
            </p:custDataLst>
          </p:nvPr>
        </p:nvSpPr>
        <p:spPr>
          <a:xfrm>
            <a:off x="1245870" y="3234055"/>
            <a:ext cx="9841230" cy="42545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完全可判定性：</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算法可以保证将一个带量词的公式</a:t>
            </a:r>
          </a:p>
          <a:p>
            <a:pPr marL="0" algn="l">
              <a:buClrTx/>
              <a:buSzTx/>
              <a:buFontTx/>
            </a:pPr>
            <a:endParaRPr lang="zh-CN" altLang="en-US" sz="1600" b="1" i="0">
              <a:solidFill>
                <a:srgbClr val="667EEA"/>
              </a:solidFill>
              <a:latin typeface="微软雅黑" panose="020B0503020204020204" charset="-122"/>
              <a:ea typeface="微软雅黑" panose="020B0503020204020204" charset="-122"/>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优势与挑战</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优点：是一种完整的方法。如果理论支持</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，那么量词问题就是可判定的。</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挑战：算法复杂且计算成本高昂。对于实际问题，生成的量词自由公式可能会非常大。而且，只有少数理论支持</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量词处理</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851525"/>
            <a:ext cx="9437370" cy="337185"/>
          </a:xfrm>
          <a:prstGeom prst="rect">
            <a:avLst/>
          </a:prstGeom>
        </p:spPr>
        <p:txBody>
          <a:bodyPr wrap="square">
            <a:spAutoFit/>
          </a:bodyPr>
          <a:lstStyle/>
          <a:p>
            <a:pPr marL="0" indent="0">
              <a:spcBef>
                <a:spcPct val="0"/>
              </a:spcBef>
              <a:spcAft>
                <a:spcPct val="0"/>
              </a:spcAft>
            </a:pPr>
            <a:r>
              <a:rPr lang="zh-CN" altLang="en-US" sz="1600" b="0" i="0">
                <a:solidFill>
                  <a:srgbClr val="333333"/>
                </a:solidFill>
                <a:latin typeface="微软雅黑" panose="020B0503020204020204" charset="-122"/>
                <a:ea typeface="微软雅黑" panose="020B0503020204020204" charset="-122"/>
              </a:rPr>
              <a:t>对于某些高度结构化的理论，存在着可以自动消除量词的完整算法。</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Quantifier Elimination, QE</a:t>
            </a:r>
          </a:p>
          <a:p>
            <a:pPr marL="0" indent="0">
              <a:spcBef>
                <a:spcPct val="0"/>
              </a:spcBef>
              <a:spcAft>
                <a:spcPct val="0"/>
              </a:spcAft>
            </a:pP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量词消除</a:t>
            </a: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核心思想</a:t>
            </a:r>
          </a:p>
        </p:txBody>
      </p:sp>
      <p:sp>
        <p:nvSpPr>
          <p:cNvPr id="20" name="文本框 19"/>
          <p:cNvSpPr txBox="1"/>
          <p:nvPr>
            <p:custDataLst>
              <p:tags r:id="rId16"/>
            </p:custDataLst>
          </p:nvPr>
        </p:nvSpPr>
        <p:spPr>
          <a:xfrm>
            <a:off x="1245870" y="3234055"/>
            <a:ext cx="9841230" cy="42545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完全可判定性：</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算法可以保证将一个带量词的公式</a:t>
            </a:r>
          </a:p>
          <a:p>
            <a:pPr marL="0" algn="l">
              <a:buClrTx/>
              <a:buSzTx/>
              <a:buFontTx/>
            </a:pPr>
            <a:endParaRPr lang="zh-CN" altLang="en-US" sz="1600" b="1" i="0">
              <a:solidFill>
                <a:srgbClr val="667EEA"/>
              </a:solidFill>
              <a:latin typeface="微软雅黑" panose="020B0503020204020204" charset="-122"/>
              <a:ea typeface="微软雅黑" panose="020B0503020204020204" charset="-122"/>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优势与挑战</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优点：是一种完整的方法。如果理论支持</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，那么量词问题就是可判定的。</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挑战：算法复杂且计算成本高昂。对于实际问题，生成的量词自由公式可能会非常大。而且，只有少数理论支持</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QE。</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高级理论支持</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851525"/>
            <a:ext cx="9437370" cy="583565"/>
          </a:xfrm>
          <a:prstGeom prst="rect">
            <a:avLst/>
          </a:prstGeom>
        </p:spPr>
        <p:txBody>
          <a:bodyPr wrap="square">
            <a:spAutoFit/>
          </a:bodyPr>
          <a:lstStyle/>
          <a:p>
            <a:pPr marL="0" indent="0">
              <a:spcBef>
                <a:spcPct val="0"/>
              </a:spcBef>
              <a:spcAft>
                <a:spcPct val="0"/>
              </a:spcAft>
            </a:pPr>
            <a:r>
              <a:rPr lang="zh-CN" altLang="en-US" sz="1600" b="0" i="0">
                <a:solidFill>
                  <a:srgbClr val="333333"/>
                </a:solidFill>
                <a:latin typeface="微软雅黑" panose="020B0503020204020204" charset="-122"/>
                <a:ea typeface="微软雅黑" panose="020B0503020204020204" charset="-122"/>
              </a:rPr>
              <a:t>支持所有常见的按位操作（</a:t>
            </a:r>
            <a:r>
              <a:rPr lang="en-US" altLang="zh-CN" sz="1600" b="0" i="0">
                <a:solidFill>
                  <a:srgbClr val="333333"/>
                </a:solidFill>
                <a:latin typeface="微软雅黑" panose="020B0503020204020204" charset="-122"/>
                <a:ea typeface="微软雅黑" panose="020B0503020204020204" charset="-122"/>
              </a:rPr>
              <a:t>AND, OR, XOR, NOT</a:t>
            </a:r>
            <a:r>
              <a:rPr lang="zh-CN" altLang="en-US" sz="1600" b="0" i="0">
                <a:solidFill>
                  <a:srgbClr val="333333"/>
                </a:solidFill>
                <a:latin typeface="微软雅黑" panose="020B0503020204020204" charset="-122"/>
                <a:ea typeface="微软雅黑" panose="020B0503020204020204" charset="-122"/>
              </a:rPr>
              <a:t>）、算术操作（加法、减法、乘法）、移位操作以及截断、零扩展</a:t>
            </a:r>
            <a:r>
              <a:rPr lang="en-US" altLang="zh-CN" sz="1600" b="0" i="0">
                <a:solidFill>
                  <a:srgbClr val="333333"/>
                </a:solidFill>
                <a:latin typeface="微软雅黑" panose="020B0503020204020204" charset="-122"/>
                <a:ea typeface="微软雅黑" panose="020B0503020204020204" charset="-122"/>
              </a:rPr>
              <a:t>/</a:t>
            </a:r>
            <a:r>
              <a:rPr lang="zh-CN" altLang="en-US" sz="1600" b="0" i="0">
                <a:solidFill>
                  <a:srgbClr val="333333"/>
                </a:solidFill>
                <a:latin typeface="微软雅黑" panose="020B0503020204020204" charset="-122"/>
                <a:ea typeface="微软雅黑" panose="020B0503020204020204" charset="-122"/>
              </a:rPr>
              <a:t>符号扩展等</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 Theory of Bit-Vectors, BV</a:t>
            </a:r>
          </a:p>
          <a:p>
            <a:pPr marL="0" indent="0">
              <a:spcBef>
                <a:spcPct val="0"/>
              </a:spcBef>
              <a:spcAft>
                <a:spcPct val="0"/>
              </a:spcAft>
            </a:pP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b="1">
                <a:solidFill>
                  <a:srgbClr val="666666"/>
                </a:solidFill>
                <a:latin typeface="Comic Sans MS" panose="030F0902030302020204" charset="0"/>
                <a:ea typeface="微软雅黑" panose="020B0503020204020204" charset="-122"/>
                <a:cs typeface="Comic Sans MS" panose="030F0902030302020204" charset="0"/>
                <a:sym typeface="+mn-ea"/>
              </a:rPr>
              <a:t>位向量理论</a:t>
            </a:r>
            <a:endParaRPr lang="zh-CN" altLang="en-US"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背景</a:t>
            </a:r>
          </a:p>
        </p:txBody>
      </p:sp>
      <p:sp>
        <p:nvSpPr>
          <p:cNvPr id="20" name="文本框 19"/>
          <p:cNvSpPr txBox="1"/>
          <p:nvPr>
            <p:custDataLst>
              <p:tags r:id="rId16"/>
            </p:custDataLst>
          </p:nvPr>
        </p:nvSpPr>
        <p:spPr>
          <a:xfrm>
            <a:off x="1245870" y="3234055"/>
            <a:ext cx="9841230" cy="42545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专门用于对具有固定宽度的整数（如</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32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位、</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64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位）进行建模和推理</a:t>
            </a:r>
          </a:p>
          <a:p>
            <a:pPr marL="0" algn="l">
              <a:buClrTx/>
              <a:buSzTx/>
              <a:buFontTx/>
            </a:pPr>
            <a:endParaRPr lang="zh-CN" altLang="en-US" sz="1600" b="1" i="0">
              <a:solidFill>
                <a:srgbClr val="667EEA"/>
              </a:solidFill>
              <a:latin typeface="微软雅黑" panose="020B0503020204020204" charset="-122"/>
              <a:ea typeface="微软雅黑" panose="020B0503020204020204" charset="-122"/>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方法</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归约到</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SAT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最直接但效率最低的方法是将所有位向量操作位级展开</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(Bit-blasting)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成巨大的布尔公式，然后交给底层的</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SAT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混合方法：</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现代求解器在可能的情况下，首先尝试在抽象的理论层面解决约束</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高级理论支持</a:t>
            </a:r>
            <a:r>
              <a:rPr lang="en-US" altLang="zh-CN" sz="2800" b="1">
                <a:solidFill>
                  <a:schemeClr val="bg1"/>
                </a:solidFill>
                <a:latin typeface="微软雅黑" panose="020B0503020204020204" charset="-122"/>
                <a:ea typeface="微软雅黑" panose="020B0503020204020204" charset="-122"/>
              </a:rPr>
              <a:t> </a:t>
            </a:r>
          </a:p>
        </p:txBody>
      </p:sp>
      <p:sp>
        <p:nvSpPr>
          <p:cNvPr id="33" name="圆角矩形 32"/>
          <p:cNvSpPr/>
          <p:nvPr/>
        </p:nvSpPr>
        <p:spPr>
          <a:xfrm>
            <a:off x="1172210" y="5474335"/>
            <a:ext cx="9682480" cy="10299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4" name="圆角矩形 33"/>
          <p:cNvSpPr/>
          <p:nvPr/>
        </p:nvSpPr>
        <p:spPr>
          <a:xfrm>
            <a:off x="1172210" y="5464810"/>
            <a:ext cx="9681845" cy="1059815"/>
          </a:xfrm>
          <a:prstGeom prst="roundRect">
            <a:avLst/>
          </a:prstGeom>
          <a:solidFill>
            <a:srgbClr val="FFC107"/>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圆角矩形 34"/>
          <p:cNvSpPr/>
          <p:nvPr/>
        </p:nvSpPr>
        <p:spPr>
          <a:xfrm>
            <a:off x="1245870" y="5454650"/>
            <a:ext cx="9690735" cy="1070610"/>
          </a:xfrm>
          <a:prstGeom prst="roundRect">
            <a:avLst/>
          </a:prstGeom>
          <a:solidFill>
            <a:srgbClr val="FFF3CD"/>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8" name="文本框 37"/>
          <p:cNvSpPr txBox="1"/>
          <p:nvPr/>
        </p:nvSpPr>
        <p:spPr>
          <a:xfrm>
            <a:off x="1416050" y="5851525"/>
            <a:ext cx="9437370" cy="583565"/>
          </a:xfrm>
          <a:prstGeom prst="rect">
            <a:avLst/>
          </a:prstGeom>
        </p:spPr>
        <p:txBody>
          <a:bodyPr wrap="square">
            <a:spAutoFit/>
          </a:bodyPr>
          <a:lstStyle/>
          <a:p>
            <a:pPr marL="0" indent="0">
              <a:spcBef>
                <a:spcPct val="0"/>
              </a:spcBef>
              <a:spcAft>
                <a:spcPct val="0"/>
              </a:spcAft>
            </a:pPr>
            <a:r>
              <a:rPr lang="zh-CN" altLang="en-US" sz="1600" b="0" i="0">
                <a:solidFill>
                  <a:srgbClr val="333333"/>
                </a:solidFill>
                <a:latin typeface="微软雅黑" panose="020B0503020204020204" charset="-122"/>
                <a:ea typeface="微软雅黑" panose="020B0503020204020204" charset="-122"/>
              </a:rPr>
              <a:t>支持所有常见的按位操作（</a:t>
            </a:r>
            <a:r>
              <a:rPr lang="en-US" altLang="zh-CN" sz="1600" b="0" i="0">
                <a:solidFill>
                  <a:srgbClr val="333333"/>
                </a:solidFill>
                <a:latin typeface="微软雅黑" panose="020B0503020204020204" charset="-122"/>
                <a:ea typeface="微软雅黑" panose="020B0503020204020204" charset="-122"/>
              </a:rPr>
              <a:t>AND, OR, XOR, NOT</a:t>
            </a:r>
            <a:r>
              <a:rPr lang="zh-CN" altLang="en-US" sz="1600" b="0" i="0">
                <a:solidFill>
                  <a:srgbClr val="333333"/>
                </a:solidFill>
                <a:latin typeface="微软雅黑" panose="020B0503020204020204" charset="-122"/>
                <a:ea typeface="微软雅黑" panose="020B0503020204020204" charset="-122"/>
              </a:rPr>
              <a:t>）、算术操作（加法、减法、乘法）、移位操作以及截断、零扩展</a:t>
            </a:r>
            <a:r>
              <a:rPr lang="en-US" altLang="zh-CN" sz="1600" b="0" i="0">
                <a:solidFill>
                  <a:srgbClr val="333333"/>
                </a:solidFill>
                <a:latin typeface="微软雅黑" panose="020B0503020204020204" charset="-122"/>
                <a:ea typeface="微软雅黑" panose="020B0503020204020204" charset="-122"/>
              </a:rPr>
              <a:t>/</a:t>
            </a:r>
            <a:r>
              <a:rPr lang="zh-CN" altLang="en-US" sz="1600" b="0" i="0">
                <a:solidFill>
                  <a:srgbClr val="333333"/>
                </a:solidFill>
                <a:latin typeface="微软雅黑" panose="020B0503020204020204" charset="-122"/>
                <a:ea typeface="微软雅黑" panose="020B0503020204020204" charset="-122"/>
              </a:rPr>
              <a:t>符号扩展等</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 Theory of Arrays, A</a:t>
            </a:r>
            <a:endParaRPr lang="en-US" altLang="zh-CN" sz="1600" b="1" i="0">
              <a:solidFill>
                <a:srgbClr val="666666"/>
              </a:solidFill>
              <a:latin typeface="Comic Sans MS" panose="030F0902030302020204" charset="0"/>
              <a:ea typeface="微软雅黑" panose="020B0503020204020204" charset="-122"/>
              <a:cs typeface="Comic Sans MS" panose="030F0902030302020204" charset="0"/>
            </a:endParaRP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数组理论</a:t>
            </a: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背景</a:t>
            </a:r>
          </a:p>
        </p:txBody>
      </p:sp>
      <p:sp>
        <p:nvSpPr>
          <p:cNvPr id="20" name="文本框 19"/>
          <p:cNvSpPr txBox="1"/>
          <p:nvPr>
            <p:custDataLst>
              <p:tags r:id="rId16"/>
            </p:custDataLst>
          </p:nvPr>
        </p:nvSpPr>
        <p:spPr>
          <a:xfrm>
            <a:off x="1245870" y="3234055"/>
            <a:ext cx="9841230" cy="227393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数组理论是软件验证中对内存和数据结构建模的基础。</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读取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写入公理</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写入后立即读回</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读取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读取公理</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写入一个不相关的索引，不会改变其他索引的值</a:t>
            </a:r>
          </a:p>
          <a:p>
            <a:pPr marL="0" algn="l">
              <a:buClrTx/>
              <a:buSzTx/>
              <a:buFontTx/>
            </a:pPr>
            <a:endParaRPr lang="zh-CN" altLang="en-US" sz="1600" b="1" i="0">
              <a:solidFill>
                <a:srgbClr val="667EEA"/>
              </a:solidFill>
              <a:latin typeface="微软雅黑" panose="020B0503020204020204" charset="-122"/>
              <a:ea typeface="微软雅黑" panose="020B0503020204020204" charset="-122"/>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方法</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延迟实例化：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求解器不会立即实例化所有数组公理（会造成爆炸）。</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模型引导的实例化：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求解器在搜索过程中，根据当前的赋值模型，惰性地实例化那些可能导致冲突或帮助完成证明的特定数组公理实例。</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等式推理：</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数组理论与未解释函数理论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(TUF)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紧密结合，因为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read</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可以看作是一个函数应用。</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9"/>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2982595" y="99695"/>
            <a:ext cx="882904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高级理论支持</a:t>
            </a:r>
            <a:r>
              <a:rPr lang="en-US" altLang="zh-CN" sz="2800" b="1">
                <a:solidFill>
                  <a:schemeClr val="bg1"/>
                </a:solidFill>
                <a:latin typeface="微软雅黑" panose="020B0503020204020204" charset="-122"/>
                <a:ea typeface="微软雅黑" panose="020B0503020204020204" charset="-122"/>
              </a:rPr>
              <a:t> </a:t>
            </a:r>
          </a:p>
        </p:txBody>
      </p:sp>
      <p:sp>
        <p:nvSpPr>
          <p:cNvPr id="45" name="文本框 44"/>
          <p:cNvSpPr txBox="1"/>
          <p:nvPr/>
        </p:nvSpPr>
        <p:spPr>
          <a:xfrm>
            <a:off x="3385185" y="2549525"/>
            <a:ext cx="5406390" cy="47371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909320" y="1024255"/>
            <a:ext cx="10304780" cy="14490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909320" y="981710"/>
            <a:ext cx="10304145" cy="1490345"/>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982980" y="959485"/>
            <a:ext cx="10313035" cy="1504950"/>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080135" y="1229360"/>
            <a:ext cx="10133965" cy="1166495"/>
          </a:xfrm>
          <a:prstGeom prst="rect">
            <a:avLst/>
          </a:prstGeom>
        </p:spPr>
        <p:txBody>
          <a:bodyPr wrap="square">
            <a:noAutofit/>
          </a:bodyPr>
          <a:lstStyle/>
          <a:p>
            <a:pPr marL="0" indent="0" algn="ctr">
              <a:spcBef>
                <a:spcPct val="0"/>
              </a:spcBef>
              <a:spcAft>
                <a:spcPct val="0"/>
              </a:spcAft>
            </a:pPr>
            <a:r>
              <a:rPr lang="en-US" altLang="zh-CN" sz="2400" b="1" i="0">
                <a:solidFill>
                  <a:srgbClr val="666666"/>
                </a:solidFill>
                <a:latin typeface="Comic Sans MS" panose="030F0902030302020204" charset="0"/>
                <a:ea typeface="微软雅黑" panose="020B0503020204020204" charset="-122"/>
                <a:cs typeface="Comic Sans MS" panose="030F0902030302020204" charset="0"/>
              </a:rPr>
              <a:t> </a:t>
            </a:r>
            <a:r>
              <a:rPr lang="en-US" altLang="zh-CN" i="0">
                <a:solidFill>
                  <a:srgbClr val="666666"/>
                </a:solidFill>
                <a:latin typeface="Comic Sans MS" panose="030F0902030302020204" charset="0"/>
                <a:ea typeface="微软雅黑" panose="020B0503020204020204" charset="-122"/>
                <a:cs typeface="Comic Sans MS" panose="030F0902030302020204" charset="0"/>
              </a:rPr>
              <a:t>Non-Linear Arithmetic, NLA</a:t>
            </a:r>
          </a:p>
          <a:p>
            <a:pPr marL="0" indent="0" algn="ctr">
              <a:spcBef>
                <a:spcPct val="0"/>
              </a:spcBef>
              <a:spcAft>
                <a:spcPct val="0"/>
              </a:spcAft>
            </a:pPr>
            <a:r>
              <a:rPr lang="zh-CN" altLang="en-US" i="0">
                <a:solidFill>
                  <a:srgbClr val="666666"/>
                </a:solidFill>
                <a:latin typeface="Comic Sans MS" panose="030F0902030302020204" charset="0"/>
                <a:ea typeface="微软雅黑" panose="020B0503020204020204" charset="-122"/>
                <a:cs typeface="Comic Sans MS" panose="030F0902030302020204" charset="0"/>
              </a:rPr>
              <a:t>非线性算术</a:t>
            </a:r>
          </a:p>
        </p:txBody>
      </p:sp>
      <p:sp>
        <p:nvSpPr>
          <p:cNvPr id="4" name="文本框 3"/>
          <p:cNvSpPr txBox="1"/>
          <p:nvPr/>
        </p:nvSpPr>
        <p:spPr>
          <a:xfrm>
            <a:off x="3457575"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2"/>
            </p:custDataLst>
          </p:nvPr>
        </p:nvSpPr>
        <p:spPr>
          <a:xfrm>
            <a:off x="981710"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圆角矩形 1"/>
          <p:cNvSpPr/>
          <p:nvPr>
            <p:custDataLst>
              <p:tags r:id="rId3"/>
            </p:custDataLst>
          </p:nvPr>
        </p:nvSpPr>
        <p:spPr>
          <a:xfrm>
            <a:off x="981710"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4"/>
            </p:custDataLst>
          </p:nvPr>
        </p:nvSpPr>
        <p:spPr>
          <a:xfrm>
            <a:off x="1055370"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5"/>
            </p:custDataLst>
          </p:nvPr>
        </p:nvSpPr>
        <p:spPr>
          <a:xfrm>
            <a:off x="1225550"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简介</a:t>
            </a:r>
          </a:p>
        </p:txBody>
      </p:sp>
      <p:sp>
        <p:nvSpPr>
          <p:cNvPr id="3" name="文本框 2"/>
          <p:cNvSpPr txBox="1"/>
          <p:nvPr>
            <p:custDataLst>
              <p:tags r:id="rId6"/>
            </p:custDataLst>
          </p:nvPr>
        </p:nvSpPr>
        <p:spPr>
          <a:xfrm>
            <a:off x="1225550" y="3422015"/>
            <a:ext cx="3921125" cy="1403350"/>
          </a:xfrm>
          <a:prstGeom prst="rect">
            <a:avLst/>
          </a:prstGeom>
        </p:spPr>
        <p:txBody>
          <a:bodyPr wrap="square">
            <a:noAutofit/>
          </a:bodyPr>
          <a:lstStyle/>
          <a:p>
            <a:pPr marL="0" indent="0">
              <a:spcBef>
                <a:spcPct val="0"/>
              </a:spcBef>
              <a:spcAft>
                <a:spcPct val="0"/>
              </a:spcAft>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Stephen Wolfram</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创建的计算知识引擎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被称为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会思考的计算器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每天服务数百万用户进行精确的数学和科学计算</a:t>
            </a: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p:txBody>
      </p:sp>
      <p:sp>
        <p:nvSpPr>
          <p:cNvPr id="6" name="文本框 5"/>
          <p:cNvSpPr txBox="1"/>
          <p:nvPr/>
        </p:nvSpPr>
        <p:spPr>
          <a:xfrm>
            <a:off x="8792210" y="3564255"/>
            <a:ext cx="1898015" cy="57023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7" name="圆角矩形 6"/>
          <p:cNvSpPr/>
          <p:nvPr>
            <p:custDataLst>
              <p:tags r:id="rId7"/>
            </p:custDataLst>
          </p:nvPr>
        </p:nvSpPr>
        <p:spPr>
          <a:xfrm>
            <a:off x="6316345" y="2832100"/>
            <a:ext cx="3616960" cy="17418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圆角矩形 7"/>
          <p:cNvSpPr/>
          <p:nvPr>
            <p:custDataLst>
              <p:tags r:id="rId8"/>
            </p:custDataLst>
          </p:nvPr>
        </p:nvSpPr>
        <p:spPr>
          <a:xfrm>
            <a:off x="6316345" y="2822575"/>
            <a:ext cx="3616960" cy="17926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9"/>
            </p:custDataLst>
          </p:nvPr>
        </p:nvSpPr>
        <p:spPr>
          <a:xfrm>
            <a:off x="6390005" y="2812415"/>
            <a:ext cx="3620770" cy="1811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custDataLst>
              <p:tags r:id="rId10"/>
            </p:custDataLst>
          </p:nvPr>
        </p:nvSpPr>
        <p:spPr>
          <a:xfrm>
            <a:off x="6560185" y="2893060"/>
            <a:ext cx="2206625" cy="98679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使用场景</a:t>
            </a:r>
          </a:p>
          <a:p>
            <a:pPr marL="0" indent="0">
              <a:spcBef>
                <a:spcPct val="0"/>
              </a:spcBef>
              <a:spcAft>
                <a:spcPct val="0"/>
              </a:spcAft>
            </a:pPr>
            <a:endParaRPr lang="zh-CN" altLang="en-US" sz="1600" b="1" i="0">
              <a:solidFill>
                <a:srgbClr val="667EEA"/>
              </a:solidFill>
              <a:latin typeface="微软雅黑" panose="020B0503020204020204" charset="-122"/>
              <a:ea typeface="微软雅黑" panose="020B0503020204020204" charset="-122"/>
            </a:endParaRPr>
          </a:p>
        </p:txBody>
      </p:sp>
      <p:sp>
        <p:nvSpPr>
          <p:cNvPr id="11" name="文本框 10"/>
          <p:cNvSpPr txBox="1"/>
          <p:nvPr>
            <p:custDataLst>
              <p:tags r:id="rId11"/>
            </p:custDataLst>
          </p:nvPr>
        </p:nvSpPr>
        <p:spPr>
          <a:xfrm>
            <a:off x="6560185" y="3422015"/>
            <a:ext cx="3921125" cy="1403350"/>
          </a:xfrm>
          <a:prstGeom prst="rect">
            <a:avLst/>
          </a:prstGeom>
        </p:spPr>
        <p:txBody>
          <a:bodyPr wrap="square">
            <a:noAutofit/>
          </a:bodyPr>
          <a:lstStyle/>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适用问题：</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方程求解、微积分计算、矩阵运算、统计分析、单位转换、科学常数查询</a:t>
            </a:r>
          </a:p>
        </p:txBody>
      </p:sp>
      <p:sp>
        <p:nvSpPr>
          <p:cNvPr id="13" name="文本框 12"/>
          <p:cNvSpPr txBox="1"/>
          <p:nvPr/>
        </p:nvSpPr>
        <p:spPr>
          <a:xfrm>
            <a:off x="3457575" y="3547110"/>
            <a:ext cx="5368925" cy="87376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4" name="圆角矩形 13"/>
          <p:cNvSpPr/>
          <p:nvPr>
            <p:custDataLst>
              <p:tags r:id="rId12"/>
            </p:custDataLst>
          </p:nvPr>
        </p:nvSpPr>
        <p:spPr>
          <a:xfrm>
            <a:off x="981710" y="2814955"/>
            <a:ext cx="10231755" cy="267017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7" name="圆角矩形 16"/>
          <p:cNvSpPr/>
          <p:nvPr>
            <p:custDataLst>
              <p:tags r:id="rId13"/>
            </p:custDataLst>
          </p:nvPr>
        </p:nvSpPr>
        <p:spPr>
          <a:xfrm>
            <a:off x="981710" y="2805430"/>
            <a:ext cx="10231755" cy="274891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圆角矩形 17"/>
          <p:cNvSpPr/>
          <p:nvPr>
            <p:custDataLst>
              <p:tags r:id="rId14"/>
            </p:custDataLst>
          </p:nvPr>
        </p:nvSpPr>
        <p:spPr>
          <a:xfrm>
            <a:off x="1055370" y="2795270"/>
            <a:ext cx="10241915" cy="27762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文本框 18"/>
          <p:cNvSpPr txBox="1"/>
          <p:nvPr>
            <p:custDataLst>
              <p:tags r:id="rId15"/>
            </p:custDataLst>
          </p:nvPr>
        </p:nvSpPr>
        <p:spPr>
          <a:xfrm>
            <a:off x="1225550" y="2875915"/>
            <a:ext cx="6242050" cy="5226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背景</a:t>
            </a:r>
          </a:p>
        </p:txBody>
      </p:sp>
      <p:sp>
        <p:nvSpPr>
          <p:cNvPr id="20" name="文本框 19"/>
          <p:cNvSpPr txBox="1"/>
          <p:nvPr>
            <p:custDataLst>
              <p:tags r:id="rId16"/>
            </p:custDataLst>
          </p:nvPr>
        </p:nvSpPr>
        <p:spPr>
          <a:xfrm>
            <a:off x="1245870" y="3234055"/>
            <a:ext cx="9841230" cy="227393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处理涉及乘法、除法、指数等非线性操作的整数</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NIA</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或实数</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NRA</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约束。</a:t>
            </a:r>
          </a:p>
          <a:p>
            <a:pPr marL="0" algn="l">
              <a:buClrTx/>
              <a:buSzTx/>
              <a:buFontTx/>
            </a:pPr>
            <a:endParaRPr lang="zh-CN" altLang="en-US" sz="1600" b="1" i="0">
              <a:solidFill>
                <a:srgbClr val="667EEA"/>
              </a:solidFill>
              <a:latin typeface="微软雅黑" panose="020B0503020204020204" charset="-122"/>
              <a:ea typeface="微软雅黑" panose="020B0503020204020204" charset="-122"/>
            </a:endParaRPr>
          </a:p>
          <a:p>
            <a:pPr marL="0" algn="l">
              <a:buClrTx/>
              <a:buSzTx/>
              <a:buFontTx/>
            </a:pPr>
            <a:r>
              <a:rPr lang="zh-CN" altLang="en-US" sz="1600" b="1" i="0">
                <a:solidFill>
                  <a:srgbClr val="667EEA"/>
                </a:solidFill>
                <a:latin typeface="微软雅黑" panose="020B0503020204020204" charset="-122"/>
                <a:ea typeface="微软雅黑" panose="020B0503020204020204" charset="-122"/>
              </a:rPr>
              <a:t>方法</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启发式方法</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(Heuristic Search)</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由于</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NIA</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是不可判定的</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求解器使用高度启发式方法</a:t>
            </a:r>
            <a:br>
              <a:rPr lang="zh-CN" altLang="en-US" sz="1600" b="0" i="0">
                <a:solidFill>
                  <a:srgbClr val="666666"/>
                </a:solidFill>
                <a:latin typeface="Comic Sans MS" panose="030F0902030302020204" charset="0"/>
                <a:ea typeface="微软雅黑" panose="020B0503020204020204" charset="-122"/>
                <a:cs typeface="Comic Sans MS" panose="030F0902030302020204" charset="0"/>
              </a:rPr>
            </a:b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局部搜索和模型查找：</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在整数域中寻找满足非线性约束的赋值。</a:t>
            </a:r>
            <a:br>
              <a:rPr lang="zh-CN" altLang="en-US" sz="1600" b="0" i="0">
                <a:solidFill>
                  <a:srgbClr val="666666"/>
                </a:solidFill>
                <a:latin typeface="Comic Sans MS" panose="030F0902030302020204" charset="0"/>
                <a:ea typeface="微软雅黑" panose="020B0503020204020204" charset="-122"/>
                <a:cs typeface="Comic Sans MS" panose="030F0902030302020204" charset="0"/>
              </a:rPr>
            </a:b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线性化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(Linearization)</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尝试用线性近似来替换非线性项。</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量词消除</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(Quantifier Elimination, QE)</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抽象和精化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(Abstraction and Refinement)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先忽略非线性约束，找到布尔模型后，如果模型违反非线性约束，则添加新的子句来消除该模型。</a:t>
            </a:r>
            <a:br>
              <a:rPr lang="zh-CN" altLang="en-US" sz="1600" b="0" i="0">
                <a:solidFill>
                  <a:srgbClr val="666666"/>
                </a:solidFill>
                <a:latin typeface="Comic Sans MS" panose="030F0902030302020204" charset="0"/>
                <a:ea typeface="微软雅黑" panose="020B0503020204020204" charset="-122"/>
                <a:cs typeface="Comic Sans MS" panose="030F0902030302020204" charset="0"/>
              </a:rPr>
            </a:b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bldLvl="0" animBg="1"/>
      <p:bldP spid="17" grpId="0" bldLvl="0" animBg="1"/>
      <p:bldP spid="18" grpId="0" bldLvl="0" animBg="1"/>
      <p:bldP spid="19"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673350" y="99695"/>
            <a:ext cx="9447530" cy="953135"/>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总结与展望</a:t>
            </a:r>
          </a:p>
          <a:p>
            <a:pPr algn="ctr"/>
            <a:endParaRPr lang="zh-CN" altLang="en-US" sz="2800" b="1">
              <a:solidFill>
                <a:schemeClr val="bg1"/>
              </a:solidFill>
              <a:latin typeface="微软雅黑" panose="020B0503020204020204" charset="-122"/>
              <a:ea typeface="微软雅黑" panose="020B0503020204020204" charset="-122"/>
            </a:endParaRPr>
          </a:p>
        </p:txBody>
      </p:sp>
      <p:sp>
        <p:nvSpPr>
          <p:cNvPr id="45" name="文本框 44"/>
          <p:cNvSpPr txBox="1"/>
          <p:nvPr/>
        </p:nvSpPr>
        <p:spPr>
          <a:xfrm>
            <a:off x="3559175" y="6877685"/>
            <a:ext cx="5406390" cy="41973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graphicFrame>
        <p:nvGraphicFramePr>
          <p:cNvPr id="2" name="表格 1"/>
          <p:cNvGraphicFramePr/>
          <p:nvPr>
            <p:custDataLst>
              <p:tags r:id="rId1"/>
            </p:custDataLst>
          </p:nvPr>
        </p:nvGraphicFramePr>
        <p:xfrm>
          <a:off x="1151890" y="1135380"/>
          <a:ext cx="10134600" cy="4194175"/>
        </p:xfrm>
        <a:graphic>
          <a:graphicData uri="http://schemas.openxmlformats.org/drawingml/2006/table">
            <a:tbl>
              <a:tblPr firstRow="1" bandRow="1">
                <a:tableStyleId>{5C22544A-7EE6-4342-B048-85BDC9FD1C3A}</a:tableStyleId>
              </a:tblPr>
              <a:tblGrid>
                <a:gridCol w="1756410">
                  <a:extLst>
                    <a:ext uri="{9D8B030D-6E8A-4147-A177-3AD203B41FA5}">
                      <a16:colId xmlns:a16="http://schemas.microsoft.com/office/drawing/2014/main" val="20000"/>
                    </a:ext>
                  </a:extLst>
                </a:gridCol>
                <a:gridCol w="4015740">
                  <a:extLst>
                    <a:ext uri="{9D8B030D-6E8A-4147-A177-3AD203B41FA5}">
                      <a16:colId xmlns:a16="http://schemas.microsoft.com/office/drawing/2014/main" val="20001"/>
                    </a:ext>
                  </a:extLst>
                </a:gridCol>
                <a:gridCol w="4362450">
                  <a:extLst>
                    <a:ext uri="{9D8B030D-6E8A-4147-A177-3AD203B41FA5}">
                      <a16:colId xmlns:a16="http://schemas.microsoft.com/office/drawing/2014/main" val="20002"/>
                    </a:ext>
                  </a:extLst>
                </a:gridCol>
              </a:tblGrid>
              <a:tr h="655955">
                <a:tc>
                  <a:txBody>
                    <a:bodyPr/>
                    <a:lstStyle/>
                    <a:p>
                      <a:pPr>
                        <a:buNone/>
                      </a:pPr>
                      <a:r>
                        <a:rPr lang="zh-CN" altLang="en-US"/>
                        <a:t>核心组件</a:t>
                      </a:r>
                    </a:p>
                  </a:txBody>
                  <a:tcPr/>
                </a:tc>
                <a:tc>
                  <a:txBody>
                    <a:bodyPr/>
                    <a:lstStyle/>
                    <a:p>
                      <a:pPr>
                        <a:buNone/>
                      </a:pPr>
                      <a:r>
                        <a:rPr lang="zh-CN" altLang="en-US"/>
                        <a:t>技术细节</a:t>
                      </a:r>
                    </a:p>
                  </a:txBody>
                  <a:tcPr/>
                </a:tc>
                <a:tc>
                  <a:txBody>
                    <a:bodyPr/>
                    <a:lstStyle/>
                    <a:p>
                      <a:pPr>
                        <a:buNone/>
                      </a:pPr>
                      <a:r>
                        <a:rPr lang="zh-CN" altLang="en-US"/>
                        <a:t>作用</a:t>
                      </a:r>
                    </a:p>
                  </a:txBody>
                  <a:tcPr/>
                </a:tc>
                <a:extLst>
                  <a:ext uri="{0D108BD9-81ED-4DB2-BD59-A6C34878D82A}">
                    <a16:rowId xmlns:a16="http://schemas.microsoft.com/office/drawing/2014/main" val="10000"/>
                  </a:ext>
                </a:extLst>
              </a:tr>
              <a:tr h="655955">
                <a:tc>
                  <a:txBody>
                    <a:bodyPr/>
                    <a:lstStyle/>
                    <a:p>
                      <a:pPr>
                        <a:buNone/>
                      </a:pPr>
                      <a:r>
                        <a:rPr lang="zh-CN" altLang="en-US"/>
                        <a:t>求解架构</a:t>
                      </a:r>
                    </a:p>
                  </a:txBody>
                  <a:tcPr/>
                </a:tc>
                <a:tc>
                  <a:txBody>
                    <a:bodyPr/>
                    <a:lstStyle/>
                    <a:p>
                      <a:pPr>
                        <a:buNone/>
                      </a:pPr>
                      <a:r>
                        <a:rPr lang="en-US" altLang="zh-CN"/>
                        <a:t>CDCL(T) </a:t>
                      </a:r>
                      <a:r>
                        <a:rPr lang="zh-CN" altLang="en-US"/>
                        <a:t>框架</a:t>
                      </a:r>
                    </a:p>
                  </a:txBody>
                  <a:tcPr/>
                </a:tc>
                <a:tc>
                  <a:txBody>
                    <a:bodyPr/>
                    <a:lstStyle/>
                    <a:p>
                      <a:pPr>
                        <a:buNone/>
                      </a:pPr>
                      <a:r>
                        <a:rPr lang="zh-CN" altLang="en-US"/>
                        <a:t>结合命题推理（</a:t>
                      </a:r>
                      <a:r>
                        <a:rPr lang="en-US" altLang="zh-CN"/>
                        <a:t>CDCL</a:t>
                      </a:r>
                      <a:r>
                        <a:rPr lang="zh-CN" altLang="en-US"/>
                        <a:t>）和理论推理</a:t>
                      </a:r>
                      <a:r>
                        <a:rPr lang="en-US" altLang="zh-CN"/>
                        <a:t> (T)</a:t>
                      </a:r>
                      <a:r>
                        <a:rPr lang="zh-CN" altLang="en-US"/>
                        <a:t>，是高性能</a:t>
                      </a:r>
                      <a:r>
                        <a:rPr lang="en-US" altLang="zh-CN"/>
                        <a:t> SMT </a:t>
                      </a:r>
                      <a:r>
                        <a:rPr lang="zh-CN" altLang="en-US"/>
                        <a:t>的基础。</a:t>
                      </a:r>
                    </a:p>
                  </a:txBody>
                  <a:tcPr/>
                </a:tc>
                <a:extLst>
                  <a:ext uri="{0D108BD9-81ED-4DB2-BD59-A6C34878D82A}">
                    <a16:rowId xmlns:a16="http://schemas.microsoft.com/office/drawing/2014/main" val="10001"/>
                  </a:ext>
                </a:extLst>
              </a:tr>
              <a:tr h="655955">
                <a:tc>
                  <a:txBody>
                    <a:bodyPr/>
                    <a:lstStyle/>
                    <a:p>
                      <a:pPr>
                        <a:buNone/>
                      </a:pPr>
                      <a:r>
                        <a:rPr lang="zh-CN" altLang="en-US"/>
                        <a:t>效率优化</a:t>
                      </a:r>
                    </a:p>
                  </a:txBody>
                  <a:tcPr/>
                </a:tc>
                <a:tc>
                  <a:txBody>
                    <a:bodyPr/>
                    <a:lstStyle/>
                    <a:p>
                      <a:pPr>
                        <a:buNone/>
                      </a:pPr>
                      <a:r>
                        <a:rPr lang="zh-CN" altLang="en-US"/>
                        <a:t>非时间顺序回溯</a:t>
                      </a:r>
                    </a:p>
                  </a:txBody>
                  <a:tcPr/>
                </a:tc>
                <a:tc>
                  <a:txBody>
                    <a:bodyPr/>
                    <a:lstStyle/>
                    <a:p>
                      <a:pPr>
                        <a:buNone/>
                      </a:pPr>
                      <a:r>
                        <a:rPr lang="zh-CN" altLang="en-US"/>
                        <a:t>基于冲突分析和子句学习，避免重复搜索，实现大幅剪枝。</a:t>
                      </a:r>
                    </a:p>
                  </a:txBody>
                  <a:tcPr/>
                </a:tc>
                <a:extLst>
                  <a:ext uri="{0D108BD9-81ED-4DB2-BD59-A6C34878D82A}">
                    <a16:rowId xmlns:a16="http://schemas.microsoft.com/office/drawing/2014/main" val="10002"/>
                  </a:ext>
                </a:extLst>
              </a:tr>
              <a:tr h="655955">
                <a:tc>
                  <a:txBody>
                    <a:bodyPr/>
                    <a:lstStyle/>
                    <a:p>
                      <a:pPr>
                        <a:buNone/>
                      </a:pPr>
                      <a:r>
                        <a:rPr lang="zh-CN" altLang="en-US"/>
                        <a:t>理论组合</a:t>
                      </a:r>
                    </a:p>
                  </a:txBody>
                  <a:tcPr/>
                </a:tc>
                <a:tc>
                  <a:txBody>
                    <a:bodyPr/>
                    <a:lstStyle/>
                    <a:p>
                      <a:pPr>
                        <a:buNone/>
                      </a:pPr>
                      <a:r>
                        <a:rPr lang="en-US" altLang="zh-CN"/>
                        <a:t>Nelson-Oppen </a:t>
                      </a:r>
                      <a:r>
                        <a:rPr lang="zh-CN" altLang="en-US"/>
                        <a:t>框架</a:t>
                      </a:r>
                    </a:p>
                  </a:txBody>
                  <a:tcPr/>
                </a:tc>
                <a:tc>
                  <a:txBody>
                    <a:bodyPr/>
                    <a:lstStyle/>
                    <a:p>
                      <a:pPr>
                        <a:buNone/>
                      </a:pPr>
                      <a:r>
                        <a:rPr lang="zh-CN" altLang="en-US"/>
                        <a:t>确保不同签名理论（如算术和未解释函数）的组合是正确且高效的。</a:t>
                      </a:r>
                    </a:p>
                  </a:txBody>
                  <a:tcPr/>
                </a:tc>
                <a:extLst>
                  <a:ext uri="{0D108BD9-81ED-4DB2-BD59-A6C34878D82A}">
                    <a16:rowId xmlns:a16="http://schemas.microsoft.com/office/drawing/2014/main" val="10003"/>
                  </a:ext>
                </a:extLst>
              </a:tr>
              <a:tr h="655955">
                <a:tc>
                  <a:txBody>
                    <a:bodyPr/>
                    <a:lstStyle/>
                    <a:p>
                      <a:pPr>
                        <a:buNone/>
                      </a:pPr>
                      <a:r>
                        <a:rPr lang="zh-CN" altLang="en-US"/>
                        <a:t>量词处理</a:t>
                      </a:r>
                    </a:p>
                  </a:txBody>
                  <a:tcPr/>
                </a:tc>
                <a:tc>
                  <a:txBody>
                    <a:bodyPr/>
                    <a:lstStyle/>
                    <a:p>
                      <a:pPr>
                        <a:buNone/>
                      </a:pPr>
                      <a:r>
                        <a:rPr lang="en-US" altLang="zh-CN"/>
                        <a:t>E-Matching / MBI</a:t>
                      </a:r>
                    </a:p>
                  </a:txBody>
                  <a:tcPr/>
                </a:tc>
                <a:tc>
                  <a:txBody>
                    <a:bodyPr/>
                    <a:lstStyle/>
                    <a:p>
                      <a:pPr>
                        <a:buNone/>
                      </a:pPr>
                      <a:r>
                        <a:rPr lang="zh-CN" altLang="en-US"/>
                        <a:t>使用启发式实例化（</a:t>
                      </a:r>
                      <a:r>
                        <a:rPr lang="en-US" altLang="zh-CN"/>
                        <a:t>E-Matching</a:t>
                      </a:r>
                      <a:r>
                        <a:rPr lang="zh-CN" altLang="en-US"/>
                        <a:t>）和基于模型的实例化（</a:t>
                      </a:r>
                      <a:r>
                        <a:rPr lang="en-US" altLang="zh-CN"/>
                        <a:t>MBI</a:t>
                      </a:r>
                      <a:r>
                        <a:rPr lang="zh-CN" altLang="en-US"/>
                        <a:t>），避免量词爆炸，提升可证明性。</a:t>
                      </a:r>
                    </a:p>
                  </a:txBody>
                  <a:tcPr/>
                </a:tc>
                <a:extLst>
                  <a:ext uri="{0D108BD9-81ED-4DB2-BD59-A6C34878D82A}">
                    <a16:rowId xmlns:a16="http://schemas.microsoft.com/office/drawing/2014/main" val="10004"/>
                  </a:ext>
                </a:extLst>
              </a:tr>
              <a:tr h="655955">
                <a:tc>
                  <a:txBody>
                    <a:bodyPr/>
                    <a:lstStyle/>
                    <a:p>
                      <a:pPr>
                        <a:buNone/>
                      </a:pPr>
                      <a:r>
                        <a:rPr lang="zh-CN" altLang="en-US"/>
                        <a:t>高级理论</a:t>
                      </a:r>
                    </a:p>
                  </a:txBody>
                  <a:tcPr/>
                </a:tc>
                <a:tc>
                  <a:txBody>
                    <a:bodyPr/>
                    <a:lstStyle/>
                    <a:p>
                      <a:pPr>
                        <a:buNone/>
                      </a:pPr>
                      <a:r>
                        <a:rPr lang="en-US" altLang="zh-CN"/>
                        <a:t>BV, A, NLA, </a:t>
                      </a:r>
                      <a:r>
                        <a:rPr lang="zh-CN" altLang="en-US"/>
                        <a:t>数据类型</a:t>
                      </a:r>
                      <a:r>
                        <a:rPr lang="en-US" altLang="zh-CN"/>
                        <a:t>, </a:t>
                      </a:r>
                      <a:r>
                        <a:rPr lang="zh-CN" altLang="en-US"/>
                        <a:t>序列</a:t>
                      </a:r>
                    </a:p>
                  </a:txBody>
                  <a:tcPr/>
                </a:tc>
                <a:tc>
                  <a:txBody>
                    <a:bodyPr/>
                    <a:lstStyle/>
                    <a:p>
                      <a:pPr>
                        <a:buNone/>
                      </a:pPr>
                      <a:r>
                        <a:rPr lang="zh-CN" altLang="en-US"/>
                        <a:t>支持对硬件、低级程序、复杂数据结构的精确建模和推理。</a:t>
                      </a:r>
                    </a:p>
                  </a:txBody>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673350" y="99695"/>
            <a:ext cx="9447530" cy="953135"/>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总结与展望</a:t>
            </a:r>
          </a:p>
          <a:p>
            <a:pPr algn="ctr"/>
            <a:endParaRPr lang="zh-CN" altLang="en-US" sz="2800" b="1">
              <a:solidFill>
                <a:schemeClr val="bg1"/>
              </a:solidFill>
              <a:latin typeface="微软雅黑" panose="020B0503020204020204" charset="-122"/>
              <a:ea typeface="微软雅黑" panose="020B0503020204020204" charset="-122"/>
            </a:endParaRPr>
          </a:p>
        </p:txBody>
      </p:sp>
      <p:sp>
        <p:nvSpPr>
          <p:cNvPr id="30" name="圆角矩形 29"/>
          <p:cNvSpPr/>
          <p:nvPr/>
        </p:nvSpPr>
        <p:spPr>
          <a:xfrm>
            <a:off x="1156970" y="883285"/>
            <a:ext cx="9779635" cy="42716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1" name="圆角矩形 30"/>
          <p:cNvSpPr/>
          <p:nvPr/>
        </p:nvSpPr>
        <p:spPr>
          <a:xfrm>
            <a:off x="1156970" y="875030"/>
            <a:ext cx="9779000" cy="4395470"/>
          </a:xfrm>
          <a:prstGeom prst="roundRect">
            <a:avLst/>
          </a:prstGeom>
          <a:solidFill>
            <a:srgbClr val="667EE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2" name="圆角矩形 31"/>
          <p:cNvSpPr/>
          <p:nvPr/>
        </p:nvSpPr>
        <p:spPr>
          <a:xfrm>
            <a:off x="1229995" y="865505"/>
            <a:ext cx="9788525" cy="4291330"/>
          </a:xfrm>
          <a:prstGeom prst="roundRect">
            <a:avLst/>
          </a:prstGeom>
          <a:solidFill>
            <a:srgbClr val="EEF1F6"/>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5" name="文本框 34"/>
          <p:cNvSpPr txBox="1"/>
          <p:nvPr/>
        </p:nvSpPr>
        <p:spPr>
          <a:xfrm>
            <a:off x="1402080" y="936625"/>
            <a:ext cx="9616440" cy="4120515"/>
          </a:xfrm>
          <a:prstGeom prst="rect">
            <a:avLst/>
          </a:prstGeom>
        </p:spPr>
        <p:txBody>
          <a:bodyPr>
            <a:noAutofit/>
          </a:bodyPr>
          <a:lstStyle/>
          <a:p>
            <a:pPr marL="0" indent="0">
              <a:spcBef>
                <a:spcPct val="0"/>
              </a:spcBef>
              <a:spcAft>
                <a:spcPct val="0"/>
              </a:spcAft>
            </a:pPr>
            <a:r>
              <a:rPr lang="zh-CN" altLang="en-US" sz="2000" b="1" i="0">
                <a:solidFill>
                  <a:srgbClr val="333333"/>
                </a:solidFill>
                <a:latin typeface="Comic Sans MS" panose="030F0902030302020204" charset="0"/>
                <a:ea typeface="微软雅黑" panose="020B0503020204020204" charset="-122"/>
                <a:cs typeface="Comic Sans MS" panose="030F0902030302020204" charset="0"/>
              </a:rPr>
              <a:t>未来趋势</a:t>
            </a:r>
          </a:p>
          <a:p>
            <a:pPr marL="0" indent="0">
              <a:spcBef>
                <a:spcPct val="0"/>
              </a:spcBef>
              <a:spcAft>
                <a:spcPct val="0"/>
              </a:spcAft>
            </a:pPr>
            <a:endParaRPr lang="zh-CN" altLang="en-US" sz="1600" b="1" i="0">
              <a:solidFill>
                <a:srgbClr val="333333"/>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r>
              <a:rPr lang="zh-CN" altLang="en-US" sz="1600" b="1" i="0">
                <a:solidFill>
                  <a:srgbClr val="333333"/>
                </a:solidFill>
                <a:latin typeface="Comic Sans MS" panose="030F0902030302020204" charset="0"/>
                <a:ea typeface="微软雅黑" panose="020B0503020204020204" charset="-122"/>
                <a:cs typeface="Comic Sans MS" panose="030F0902030302020204" charset="0"/>
              </a:rPr>
              <a:t>应对更复杂的逻辑和问题</a:t>
            </a:r>
            <a:endParaRPr lang="zh-CN" altLang="en-US" sz="1600" i="0">
              <a:solidFill>
                <a:srgbClr val="333333"/>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zh-CN" altLang="en-US" sz="1600" i="0">
                <a:solidFill>
                  <a:srgbClr val="333333"/>
                </a:solidFill>
                <a:latin typeface="Comic Sans MS" panose="030F0902030302020204" charset="0"/>
                <a:ea typeface="微软雅黑" panose="020B0503020204020204" charset="-122"/>
                <a:cs typeface="Comic Sans MS" panose="030F0902030302020204" charset="0"/>
              </a:rPr>
              <a:t>非线性算术</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(NLA)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的突破：</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NIA</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（非线性整数算术）是不可判定的。</a:t>
            </a:r>
          </a:p>
          <a:p>
            <a:pPr marL="285750" indent="-285750">
              <a:spcBef>
                <a:spcPct val="0"/>
              </a:spcBef>
              <a:spcAft>
                <a:spcPct val="0"/>
              </a:spcAft>
              <a:buFont typeface="Arial" panose="020B0604020202090204" pitchFamily="34" charset="0"/>
              <a:buChar char="•"/>
            </a:pPr>
            <a:r>
              <a:rPr lang="zh-CN" altLang="en-US" sz="1600" i="0">
                <a:solidFill>
                  <a:srgbClr val="333333"/>
                </a:solidFill>
                <a:latin typeface="Comic Sans MS" panose="030F0902030302020204" charset="0"/>
                <a:ea typeface="微软雅黑" panose="020B0503020204020204" charset="-122"/>
                <a:cs typeface="Comic Sans MS" panose="030F0902030302020204" charset="0"/>
              </a:rPr>
              <a:t>复杂理论的集成：</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进一步优化和扩展对浮点数</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(Floats)</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、堆内存模型</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(Separation Logic)</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、以及更高级的集合和关系理论的支持，以更好地服务于软件和硬件的形式化验证。</a:t>
            </a:r>
          </a:p>
          <a:p>
            <a:pPr marL="285750" indent="-285750">
              <a:spcBef>
                <a:spcPct val="0"/>
              </a:spcBef>
              <a:spcAft>
                <a:spcPct val="0"/>
              </a:spcAft>
              <a:buFont typeface="Arial" panose="020B0604020202090204" pitchFamily="34" charset="0"/>
              <a:buChar char="•"/>
            </a:pPr>
            <a:r>
              <a:rPr lang="zh-CN" altLang="en-US" sz="1600" i="0">
                <a:solidFill>
                  <a:srgbClr val="333333"/>
                </a:solidFill>
                <a:latin typeface="Comic Sans MS" panose="030F0902030302020204" charset="0"/>
                <a:ea typeface="微软雅黑" panose="020B0503020204020204" charset="-122"/>
                <a:cs typeface="Comic Sans MS" panose="030F0902030302020204" charset="0"/>
              </a:rPr>
              <a:t>可满足性最大化</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(Max-SMT)</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不仅要判断公式是否可满足，还要在不可满足时，找到一个最大可满足子集，这对程序调试和错误诊断至关重要。</a:t>
            </a:r>
          </a:p>
          <a:p>
            <a:pPr marL="0" indent="0">
              <a:spcBef>
                <a:spcPct val="0"/>
              </a:spcBef>
              <a:spcAft>
                <a:spcPct val="0"/>
              </a:spcAft>
            </a:pPr>
            <a:r>
              <a:rPr lang="zh-CN" altLang="en-US" sz="1600" b="1" i="0">
                <a:solidFill>
                  <a:srgbClr val="333333"/>
                </a:solidFill>
                <a:latin typeface="Comic Sans MS" panose="030F0902030302020204" charset="0"/>
                <a:ea typeface="微软雅黑" panose="020B0503020204020204" charset="-122"/>
                <a:cs typeface="Comic Sans MS" panose="030F0902030302020204" charset="0"/>
              </a:rPr>
              <a:t>提升性能与证明能力</a:t>
            </a:r>
            <a:endParaRPr lang="zh-CN" altLang="en-US" sz="1600" i="0">
              <a:solidFill>
                <a:srgbClr val="333333"/>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zh-CN" altLang="en-US" sz="1600" i="0">
                <a:solidFill>
                  <a:srgbClr val="333333"/>
                </a:solidFill>
                <a:latin typeface="Comic Sans MS" panose="030F0902030302020204" charset="0"/>
                <a:ea typeface="微软雅黑" panose="020B0503020204020204" charset="-122"/>
                <a:cs typeface="Comic Sans MS" panose="030F0902030302020204" charset="0"/>
              </a:rPr>
              <a:t>高性能计算</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(HPC)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的利用：</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探索并行化和分布式计算技术，利用多核</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CPU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和</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GPU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资源来加速搜索过程，特别是在处理大规模实例化或位级展开时。</a:t>
            </a:r>
          </a:p>
          <a:p>
            <a:pPr marL="285750" indent="-285750">
              <a:spcBef>
                <a:spcPct val="0"/>
              </a:spcBef>
              <a:spcAft>
                <a:spcPct val="0"/>
              </a:spcAft>
              <a:buFont typeface="Arial" panose="020B0604020202090204" pitchFamily="34" charset="0"/>
              <a:buChar char="•"/>
            </a:pPr>
            <a:r>
              <a:rPr lang="zh-CN" altLang="en-US" sz="1600" i="0">
                <a:solidFill>
                  <a:srgbClr val="333333"/>
                </a:solidFill>
                <a:latin typeface="Comic Sans MS" panose="030F0902030302020204" charset="0"/>
                <a:ea typeface="微软雅黑" panose="020B0503020204020204" charset="-122"/>
                <a:cs typeface="Comic Sans MS" panose="030F0902030302020204" charset="0"/>
              </a:rPr>
              <a:t>更好的量词处理：</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改进</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E-Matching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的触发器生成，使其更加自适应；深化</a:t>
            </a:r>
            <a:r>
              <a:rPr lang="en-US" altLang="zh-CN" sz="1600" i="0">
                <a:solidFill>
                  <a:srgbClr val="333333"/>
                </a:solidFill>
                <a:latin typeface="Comic Sans MS" panose="030F0902030302020204" charset="0"/>
                <a:ea typeface="微软雅黑" panose="020B0503020204020204" charset="-122"/>
                <a:cs typeface="Comic Sans MS" panose="030F0902030302020204" charset="0"/>
              </a:rPr>
              <a:t> MBI </a:t>
            </a:r>
            <a:r>
              <a:rPr lang="zh-CN" altLang="en-US" sz="1600" i="0">
                <a:solidFill>
                  <a:srgbClr val="333333"/>
                </a:solidFill>
                <a:latin typeface="Comic Sans MS" panose="030F0902030302020204" charset="0"/>
                <a:ea typeface="微软雅黑" panose="020B0503020204020204" charset="-122"/>
                <a:cs typeface="Comic Sans MS" panose="030F0902030302020204" charset="0"/>
              </a:rPr>
              <a:t>的效率，减少反例搜索的开销，从而解决更深层次的量词问题。</a:t>
            </a:r>
          </a:p>
          <a:p>
            <a:pPr marL="0" indent="0">
              <a:spcBef>
                <a:spcPct val="0"/>
              </a:spcBef>
              <a:spcAft>
                <a:spcPct val="0"/>
              </a:spcAft>
            </a:pPr>
            <a:endParaRPr lang="en-US" altLang="zh-CN" sz="1600" i="0">
              <a:solidFill>
                <a:srgbClr val="333333"/>
              </a:solidFill>
              <a:latin typeface="Comic Sans MS" panose="030F0902030302020204" charset="0"/>
              <a:ea typeface="微软雅黑" panose="020B0503020204020204" charset="-122"/>
              <a:cs typeface="Comic Sans MS" panose="030F0902030302020204" charset="0"/>
            </a:endParaRPr>
          </a:p>
        </p:txBody>
      </p:sp>
      <p:sp>
        <p:nvSpPr>
          <p:cNvPr id="45" name="文本框 44"/>
          <p:cNvSpPr txBox="1"/>
          <p:nvPr/>
        </p:nvSpPr>
        <p:spPr>
          <a:xfrm>
            <a:off x="3559175" y="6877685"/>
            <a:ext cx="5406390" cy="41973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46" name="圆角矩形 45"/>
          <p:cNvSpPr/>
          <p:nvPr/>
        </p:nvSpPr>
        <p:spPr>
          <a:xfrm>
            <a:off x="1083310" y="5352415"/>
            <a:ext cx="10304780" cy="12846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7" name="圆角矩形 46"/>
          <p:cNvSpPr/>
          <p:nvPr/>
        </p:nvSpPr>
        <p:spPr>
          <a:xfrm>
            <a:off x="1083310" y="5309870"/>
            <a:ext cx="10304145" cy="1327150"/>
          </a:xfrm>
          <a:prstGeom prst="roundRect">
            <a:avLst/>
          </a:prstGeom>
          <a:solidFill>
            <a:srgbClr val="28A74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8" name="圆角矩形 47"/>
          <p:cNvSpPr/>
          <p:nvPr/>
        </p:nvSpPr>
        <p:spPr>
          <a:xfrm>
            <a:off x="1156970" y="5287645"/>
            <a:ext cx="10313035" cy="1349375"/>
          </a:xfrm>
          <a:prstGeom prst="roundRect">
            <a:avLst/>
          </a:prstGeom>
          <a:solidFill>
            <a:srgbClr val="D4EDDA"/>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0" name="文本框 49"/>
          <p:cNvSpPr txBox="1"/>
          <p:nvPr/>
        </p:nvSpPr>
        <p:spPr>
          <a:xfrm>
            <a:off x="1254125" y="5557520"/>
            <a:ext cx="10133965" cy="1033780"/>
          </a:xfrm>
          <a:prstGeom prst="rect">
            <a:avLst/>
          </a:prstGeom>
        </p:spPr>
        <p:txBody>
          <a:bodyPr wrap="square">
            <a:noAutofit/>
          </a:bodyPr>
          <a:lstStyle/>
          <a:p>
            <a:pPr marL="0" indent="0">
              <a:spcBef>
                <a:spcPct val="0"/>
              </a:spcBef>
              <a:spcAft>
                <a:spcPct val="0"/>
              </a:spcAft>
            </a:pPr>
            <a:r>
              <a:rPr lang="zh-CN" altLang="en-US" sz="2000" b="1" i="0">
                <a:solidFill>
                  <a:srgbClr val="666666"/>
                </a:solidFill>
                <a:latin typeface="Comic Sans MS" panose="030F0902030302020204" charset="0"/>
                <a:ea typeface="微软雅黑" panose="020B0503020204020204" charset="-122"/>
                <a:cs typeface="Comic Sans MS" panose="030F0902030302020204" charset="0"/>
              </a:rPr>
              <a:t>核心洞察：</a:t>
            </a:r>
            <a:r>
              <a:rPr lang="en-US" altLang="zh-CN" sz="2000" i="0">
                <a:solidFill>
                  <a:srgbClr val="666666"/>
                </a:solidFill>
                <a:latin typeface="Comic Sans MS" panose="030F0902030302020204" charset="0"/>
                <a:ea typeface="微软雅黑" panose="020B0503020204020204" charset="-122"/>
                <a:cs typeface="Comic Sans MS" panose="030F0902030302020204" charset="0"/>
              </a:rPr>
              <a:t>cvc5 </a:t>
            </a:r>
            <a:r>
              <a:rPr lang="zh-CN" altLang="en-US" sz="2000" i="0">
                <a:solidFill>
                  <a:srgbClr val="666666"/>
                </a:solidFill>
                <a:latin typeface="Comic Sans MS" panose="030F0902030302020204" charset="0"/>
                <a:ea typeface="微软雅黑" panose="020B0503020204020204" charset="-122"/>
                <a:cs typeface="Comic Sans MS" panose="030F0902030302020204" charset="0"/>
              </a:rPr>
              <a:t>的未来将继续围绕提升解决复杂问题的能力、优化速度以及拓宽其在形式化方法中的应用范围而展开</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稻壳儿智宇https://www.docer.com/works?userid=328340712" descr="背景图案&#10;&#10;描述已自动生成"/>
          <p:cNvPicPr>
            <a:picLocks noChangeAspect="1"/>
          </p:cNvPicPr>
          <p:nvPr/>
        </p:nvPicPr>
        <p:blipFill>
          <a:blip r:embed="rId3" cstate="print"/>
          <a:srcRect/>
          <a:stretch>
            <a:fillRect/>
          </a:stretch>
        </p:blipFill>
        <p:spPr>
          <a:xfrm>
            <a:off x="0" y="0"/>
            <a:ext cx="12192000" cy="6858000"/>
          </a:xfrm>
          <a:prstGeom prst="rect">
            <a:avLst/>
          </a:prstGeom>
        </p:spPr>
      </p:pic>
      <p:sp>
        <p:nvSpPr>
          <p:cNvPr id="2" name="稻壳儿智宇https://www.docer.com/works?userid=328340712"/>
          <p:cNvSpPr/>
          <p:nvPr/>
        </p:nvSpPr>
        <p:spPr>
          <a:xfrm>
            <a:off x="0" y="2060745"/>
            <a:ext cx="12192000" cy="2736510"/>
          </a:xfrm>
          <a:prstGeom prst="rect">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稻壳儿智宇https://www.docer.com/works?userid=328340712"/>
          <p:cNvSpPr/>
          <p:nvPr/>
        </p:nvSpPr>
        <p:spPr>
          <a:xfrm>
            <a:off x="2155825" y="2526665"/>
            <a:ext cx="8028940" cy="1846580"/>
          </a:xfrm>
          <a:prstGeom prst="rect">
            <a:avLst/>
          </a:prstGeom>
        </p:spPr>
        <p:txBody>
          <a:bodyPr wrap="square" lIns="0" tIns="0" rIns="0" bIns="0">
            <a:spAutoFit/>
          </a:bodyPr>
          <a:lstStyle/>
          <a:p>
            <a:pPr algn="ctr" fontAlgn="base"/>
            <a:r>
              <a:rPr lang="en-US" altLang="zh-CN" sz="6000" b="1" dirty="0">
                <a:solidFill>
                  <a:schemeClr val="bg1"/>
                </a:solidFill>
                <a:latin typeface="微软雅黑" panose="020B0503020204020204" charset="-122"/>
                <a:ea typeface="微软雅黑" panose="020B0503020204020204" charset="-122"/>
              </a:rPr>
              <a:t>Thank You For Listening!</a:t>
            </a:r>
          </a:p>
        </p:txBody>
      </p:sp>
      <p:pic>
        <p:nvPicPr>
          <p:cNvPr id="6" name="图片 5"/>
          <p:cNvPicPr>
            <a:picLocks noChangeAspect="1"/>
          </p:cNvPicPr>
          <p:nvPr/>
        </p:nvPicPr>
        <p:blipFill>
          <a:blip r:embed="rId4"/>
          <a:stretch>
            <a:fillRect/>
          </a:stretch>
        </p:blipFill>
        <p:spPr>
          <a:xfrm>
            <a:off x="252095" y="101600"/>
            <a:ext cx="2679700" cy="7721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背景</a:t>
            </a:r>
          </a:p>
        </p:txBody>
      </p:sp>
      <p:sp>
        <p:nvSpPr>
          <p:cNvPr id="4" name="文本框 3"/>
          <p:cNvSpPr txBox="1"/>
          <p:nvPr/>
        </p:nvSpPr>
        <p:spPr>
          <a:xfrm>
            <a:off x="3383915" y="1816735"/>
            <a:ext cx="5080000" cy="83185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08050" y="1084580"/>
            <a:ext cx="9682480" cy="254190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08050" y="1075055"/>
            <a:ext cx="9681845" cy="2616200"/>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981710" y="1064895"/>
            <a:ext cx="9690735" cy="264350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51890" y="1145540"/>
            <a:ext cx="5904865" cy="144018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认知</a:t>
            </a:r>
            <a:r>
              <a:rPr lang="en-US" altLang="zh-CN" sz="1600" b="1" i="0">
                <a:solidFill>
                  <a:srgbClr val="667EEA"/>
                </a:solidFill>
                <a:latin typeface="微软雅黑" panose="020B0503020204020204" charset="-122"/>
                <a:ea typeface="微软雅黑" panose="020B0503020204020204" charset="-122"/>
              </a:rPr>
              <a:t>SMT </a:t>
            </a:r>
            <a:r>
              <a:rPr lang="zh-CN" altLang="en-US" sz="1600" b="1" i="0">
                <a:solidFill>
                  <a:srgbClr val="667EEA"/>
                </a:solidFill>
                <a:latin typeface="微软雅黑" panose="020B0503020204020204" charset="-122"/>
                <a:ea typeface="微软雅黑" panose="020B0503020204020204" charset="-122"/>
              </a:rPr>
              <a:t>求解器</a:t>
            </a:r>
          </a:p>
        </p:txBody>
      </p:sp>
      <p:sp>
        <p:nvSpPr>
          <p:cNvPr id="21" name="文本框 20"/>
          <p:cNvSpPr txBox="1"/>
          <p:nvPr>
            <p:custDataLst>
              <p:tags r:id="rId5"/>
            </p:custDataLst>
          </p:nvPr>
        </p:nvSpPr>
        <p:spPr>
          <a:xfrm>
            <a:off x="1151890" y="1674495"/>
            <a:ext cx="10494645" cy="2047875"/>
          </a:xfrm>
          <a:prstGeom prst="rect">
            <a:avLst/>
          </a:prstGeom>
        </p:spPr>
        <p:txBody>
          <a:bodyPr wrap="square">
            <a:noAutofit/>
          </a:bodyPr>
          <a:lstStyle/>
          <a:p>
            <a:pPr marL="0" indent="0">
              <a:spcBef>
                <a:spcPct val="0"/>
              </a:spcBef>
              <a:spcAft>
                <a:spcPct val="0"/>
              </a:spcAft>
            </a:pPr>
            <a:r>
              <a:rPr lang="en-US" altLang="zh-CN" sz="1600" b="1" i="0">
                <a:solidFill>
                  <a:srgbClr val="666666"/>
                </a:solidFill>
                <a:latin typeface="Comic Sans MS" panose="030F0902030302020204" charset="0"/>
                <a:ea typeface="微软雅黑" panose="020B0503020204020204" charset="-122"/>
                <a:cs typeface="Comic Sans MS" panose="030F0902030302020204" charset="0"/>
              </a:rPr>
              <a:t>SMT</a:t>
            </a: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问题</a:t>
            </a:r>
            <a:r>
              <a:rPr lang="en-US" altLang="zh-CN" sz="1600" b="1">
                <a:solidFill>
                  <a:srgbClr val="666666"/>
                </a:solidFill>
                <a:latin typeface="Comic Sans MS" panose="030F0902030302020204" charset="0"/>
                <a:ea typeface="微软雅黑" panose="020B0503020204020204" charset="-122"/>
                <a:cs typeface="Comic Sans MS" panose="030F0902030302020204" charset="0"/>
                <a:sym typeface="+mn-ea"/>
              </a:rPr>
              <a:t>(</a:t>
            </a: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可满足性模理论</a:t>
            </a:r>
            <a:r>
              <a:rPr lang="en-US" altLang="zh-CN" sz="1600" b="1">
                <a:solidFill>
                  <a:srgbClr val="666666"/>
                </a:solidFill>
                <a:latin typeface="Comic Sans MS" panose="030F0902030302020204" charset="0"/>
                <a:ea typeface="微软雅黑" panose="020B0503020204020204" charset="-122"/>
                <a:cs typeface="Comic Sans MS" panose="030F0902030302020204" charset="0"/>
                <a:sym typeface="+mn-ea"/>
              </a:rPr>
              <a:t>):</a:t>
            </a:r>
            <a:r>
              <a:rPr lang="en-US" altLang="zh-CN" sz="1600">
                <a:solidFill>
                  <a:srgbClr val="666666"/>
                </a:solidFill>
                <a:latin typeface="Comic Sans MS" panose="030F0902030302020204" charset="0"/>
                <a:ea typeface="微软雅黑" panose="020B0503020204020204" charset="-122"/>
                <a:cs typeface="Comic Sans MS" panose="030F0902030302020204" charset="0"/>
                <a:sym typeface="+mn-ea"/>
              </a:rPr>
              <a:t> SAT</a:t>
            </a:r>
            <a:r>
              <a:rPr lang="zh-CN" altLang="en-US" sz="1600">
                <a:solidFill>
                  <a:srgbClr val="666666"/>
                </a:solidFill>
                <a:latin typeface="Comic Sans MS" panose="030F0902030302020204" charset="0"/>
                <a:ea typeface="微软雅黑" panose="020B0503020204020204" charset="-122"/>
                <a:cs typeface="Comic Sans MS" panose="030F0902030302020204" charset="0"/>
                <a:sym typeface="+mn-ea"/>
              </a:rPr>
              <a:t>问题的扩展</a:t>
            </a:r>
            <a:endParaRPr lang="zh-CN" altLang="en-US" sz="1600" b="0" i="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问题只处理布尔逻辑（真</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假）</a:t>
            </a:r>
          </a:p>
          <a:p>
            <a:pPr marL="285750" indent="-285750">
              <a:spcBef>
                <a:spcPct val="0"/>
              </a:spcBef>
              <a:spcAft>
                <a:spcPct val="0"/>
              </a:spcAft>
              <a:buFont typeface="Arial" panose="020B0604020202090204" pitchFamily="34" charset="0"/>
              <a:buChar char="•"/>
            </a:pP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SMT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问题可以处理算术</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位向量</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未解释函数等</a:t>
            </a: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0" indent="0">
              <a:spcBef>
                <a:spcPct val="0"/>
              </a:spcBef>
              <a:spcAft>
                <a:spcPct val="0"/>
              </a:spcAft>
            </a:pP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自动化定理证明</a:t>
            </a:r>
            <a:r>
              <a:rPr lang="en-US" altLang="zh-CN" sz="1600" b="1"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验证</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SMT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公式</a:t>
            </a:r>
          </a:p>
          <a:p>
            <a:pPr marL="285750" indent="-285750">
              <a:spcBef>
                <a:spcPct val="0"/>
              </a:spcBef>
              <a:spcAft>
                <a:spcPct val="0"/>
              </a:spcAft>
              <a:buFont typeface="Arial" panose="020B0604020202090204" pitchFamily="34" charset="0"/>
              <a:buChar char="•"/>
            </a:pP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SMT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求解器判定公式的可满足行来对定理进行证明</a:t>
            </a:r>
          </a:p>
        </p:txBody>
      </p:sp>
      <p:sp>
        <p:nvSpPr>
          <p:cNvPr id="17" name="文本框 16"/>
          <p:cNvSpPr txBox="1"/>
          <p:nvPr/>
        </p:nvSpPr>
        <p:spPr>
          <a:xfrm>
            <a:off x="3399790" y="4666615"/>
            <a:ext cx="5108575" cy="45847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6"/>
            </p:custDataLst>
          </p:nvPr>
        </p:nvSpPr>
        <p:spPr>
          <a:xfrm>
            <a:off x="897890" y="3934460"/>
            <a:ext cx="9737090" cy="13995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7"/>
            </p:custDataLst>
          </p:nvPr>
        </p:nvSpPr>
        <p:spPr>
          <a:xfrm>
            <a:off x="897890" y="3924935"/>
            <a:ext cx="9736455" cy="143954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8"/>
            </p:custDataLst>
          </p:nvPr>
        </p:nvSpPr>
        <p:spPr>
          <a:xfrm>
            <a:off x="971550" y="3914775"/>
            <a:ext cx="9745345" cy="145478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9"/>
            </p:custDataLst>
          </p:nvPr>
        </p:nvSpPr>
        <p:spPr>
          <a:xfrm>
            <a:off x="1162685" y="3995420"/>
            <a:ext cx="5938520" cy="79248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目标</a:t>
            </a:r>
          </a:p>
        </p:txBody>
      </p:sp>
      <p:sp>
        <p:nvSpPr>
          <p:cNvPr id="23" name="文本框 22"/>
          <p:cNvSpPr txBox="1"/>
          <p:nvPr>
            <p:custDataLst>
              <p:tags r:id="rId10"/>
            </p:custDataLst>
          </p:nvPr>
        </p:nvSpPr>
        <p:spPr>
          <a:xfrm>
            <a:off x="1196340" y="4446270"/>
            <a:ext cx="10494645" cy="92329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模块化、可扩展、高性能的下一代</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SMT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可信的推理引擎，提供机器可检查的证明</a:t>
            </a:r>
          </a:p>
        </p:txBody>
      </p:sp>
      <p:sp>
        <p:nvSpPr>
          <p:cNvPr id="3" name="文本框 2"/>
          <p:cNvSpPr txBox="1"/>
          <p:nvPr/>
        </p:nvSpPr>
        <p:spPr>
          <a:xfrm>
            <a:off x="3432175" y="5941060"/>
            <a:ext cx="5104130" cy="27241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8" name="圆角矩形 7"/>
          <p:cNvSpPr/>
          <p:nvPr>
            <p:custDataLst>
              <p:tags r:id="rId11"/>
            </p:custDataLst>
          </p:nvPr>
        </p:nvSpPr>
        <p:spPr>
          <a:xfrm>
            <a:off x="935355" y="5738495"/>
            <a:ext cx="9727565" cy="83248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圆角矩形 8"/>
          <p:cNvSpPr/>
          <p:nvPr>
            <p:custDataLst>
              <p:tags r:id="rId12"/>
            </p:custDataLst>
          </p:nvPr>
        </p:nvSpPr>
        <p:spPr>
          <a:xfrm>
            <a:off x="935355" y="5752465"/>
            <a:ext cx="9726930" cy="855980"/>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圆角矩形 9"/>
          <p:cNvSpPr/>
          <p:nvPr>
            <p:custDataLst>
              <p:tags r:id="rId13"/>
            </p:custDataLst>
          </p:nvPr>
        </p:nvSpPr>
        <p:spPr>
          <a:xfrm>
            <a:off x="1008380" y="5751195"/>
            <a:ext cx="9736455" cy="86423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marL="285750" indent="-285750">
              <a:spcBef>
                <a:spcPct val="0"/>
              </a:spcBef>
              <a:spcAft>
                <a:spcPct val="0"/>
              </a:spcAft>
              <a:buFont typeface="Arial" panose="020B0604020202090204" pitchFamily="34" charset="0"/>
              <a:buChar char="•"/>
            </a:pPr>
            <a:r>
              <a:rPr lang="zh-CN" altLang="en-US" b="1">
                <a:solidFill>
                  <a:srgbClr val="764BA2"/>
                </a:solidFill>
                <a:latin typeface="微软雅黑" panose="020B0503020204020204" charset="-122"/>
                <a:ea typeface="微软雅黑" panose="020B0503020204020204" charset="-122"/>
                <a:sym typeface="+mn-ea"/>
              </a:rPr>
              <a:t>分离逻辑引擎与理论推理，并通过</a:t>
            </a:r>
            <a:r>
              <a:rPr lang="en-US" altLang="zh-CN" b="1">
                <a:solidFill>
                  <a:srgbClr val="764BA2"/>
                </a:solidFill>
                <a:latin typeface="微软雅黑" panose="020B0503020204020204" charset="-122"/>
                <a:ea typeface="微软雅黑" panose="020B0503020204020204" charset="-122"/>
                <a:sym typeface="+mn-ea"/>
              </a:rPr>
              <a:t> Nelson-Oppen </a:t>
            </a:r>
            <a:r>
              <a:rPr lang="zh-CN" altLang="en-US" b="1">
                <a:solidFill>
                  <a:srgbClr val="764BA2"/>
                </a:solidFill>
                <a:latin typeface="微软雅黑" panose="020B0503020204020204" charset="-122"/>
                <a:ea typeface="微软雅黑" panose="020B0503020204020204" charset="-122"/>
                <a:sym typeface="+mn-ea"/>
              </a:rPr>
              <a:t>框架进行协作</a:t>
            </a:r>
            <a:endParaRPr lang="zh-CN" altLang="en-US"/>
          </a:p>
        </p:txBody>
      </p:sp>
      <p:sp>
        <p:nvSpPr>
          <p:cNvPr id="11" name="文本框 10"/>
          <p:cNvSpPr txBox="1"/>
          <p:nvPr>
            <p:custDataLst>
              <p:tags r:id="rId14"/>
            </p:custDataLst>
          </p:nvPr>
        </p:nvSpPr>
        <p:spPr>
          <a:xfrm>
            <a:off x="1196340" y="5457825"/>
            <a:ext cx="5932805" cy="4718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核心</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953135"/>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核心架构</a:t>
            </a:r>
            <a:r>
              <a:rPr lang="en-US" altLang="zh-CN" sz="2800" b="1">
                <a:solidFill>
                  <a:schemeClr val="bg1"/>
                </a:solidFill>
                <a:latin typeface="微软雅黑" panose="020B0503020204020204" charset="-122"/>
                <a:ea typeface="微软雅黑" panose="020B0503020204020204" charset="-122"/>
              </a:rPr>
              <a:t>：CDCL(T) </a:t>
            </a:r>
            <a:r>
              <a:rPr lang="zh-CN" altLang="en-US" sz="2800" b="1">
                <a:solidFill>
                  <a:schemeClr val="bg1"/>
                </a:solidFill>
                <a:latin typeface="微软雅黑" panose="020B0503020204020204" charset="-122"/>
                <a:ea typeface="微软雅黑" panose="020B0503020204020204" charset="-122"/>
              </a:rPr>
              <a:t>框架</a:t>
            </a:r>
          </a:p>
          <a:p>
            <a:pPr algn="ctr"/>
            <a:endParaRPr lang="zh-CN" altLang="en-US" sz="2800" b="1">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3428365" y="2655570"/>
            <a:ext cx="5080000" cy="60261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52500" y="1923415"/>
            <a:ext cx="9682480" cy="184150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52500" y="1913890"/>
            <a:ext cx="9681845" cy="189547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1026160" y="1903730"/>
            <a:ext cx="9690735" cy="191516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96340" y="1984375"/>
            <a:ext cx="5904865" cy="421005"/>
          </a:xfrm>
          <a:prstGeom prst="rect">
            <a:avLst/>
          </a:prstGeom>
        </p:spPr>
        <p:txBody>
          <a:bodyPr wrap="square">
            <a:noAutofit/>
          </a:bodyPr>
          <a:lstStyle/>
          <a:p>
            <a:pPr marL="0" indent="0">
              <a:spcBef>
                <a:spcPct val="0"/>
              </a:spcBef>
              <a:spcAft>
                <a:spcPct val="0"/>
              </a:spcAft>
            </a:pPr>
            <a:r>
              <a:rPr lang="en-US" altLang="zh-CN" sz="1600" b="1" i="0">
                <a:solidFill>
                  <a:srgbClr val="667EEA"/>
                </a:solidFill>
                <a:latin typeface="微软雅黑" panose="020B0503020204020204" charset="-122"/>
                <a:ea typeface="微软雅黑" panose="020B0503020204020204" charset="-122"/>
              </a:rPr>
              <a:t>CDCL：DPLL(T)</a:t>
            </a:r>
            <a:r>
              <a:rPr lang="zh-CN" altLang="en-US" sz="1600" b="1" i="0">
                <a:solidFill>
                  <a:srgbClr val="667EEA"/>
                </a:solidFill>
                <a:latin typeface="微软雅黑" panose="020B0503020204020204" charset="-122"/>
                <a:ea typeface="微软雅黑" panose="020B0503020204020204" charset="-122"/>
              </a:rPr>
              <a:t>的优化版本</a:t>
            </a:r>
            <a:r>
              <a:rPr lang="en-US" altLang="zh-CN" sz="1600" b="1" i="0">
                <a:solidFill>
                  <a:srgbClr val="667EEA"/>
                </a:solidFill>
                <a:latin typeface="微软雅黑" panose="020B0503020204020204" charset="-122"/>
                <a:ea typeface="微软雅黑" panose="020B0503020204020204" charset="-122"/>
              </a:rPr>
              <a:t> </a:t>
            </a:r>
          </a:p>
          <a:p>
            <a:pPr marL="0" indent="0">
              <a:spcBef>
                <a:spcPct val="0"/>
              </a:spcBef>
              <a:spcAft>
                <a:spcPct val="0"/>
              </a:spcAft>
            </a:pPr>
            <a:endParaRPr lang="en-US" altLang="zh-CN" sz="1600" b="1" i="0">
              <a:solidFill>
                <a:srgbClr val="667EEA"/>
              </a:solidFill>
              <a:latin typeface="微软雅黑" panose="020B0503020204020204" charset="-122"/>
              <a:ea typeface="微软雅黑" panose="020B0503020204020204" charset="-122"/>
            </a:endParaRPr>
          </a:p>
        </p:txBody>
      </p:sp>
      <p:sp>
        <p:nvSpPr>
          <p:cNvPr id="21" name="文本框 20"/>
          <p:cNvSpPr txBox="1"/>
          <p:nvPr>
            <p:custDataLst>
              <p:tags r:id="rId5"/>
            </p:custDataLst>
          </p:nvPr>
        </p:nvSpPr>
        <p:spPr>
          <a:xfrm>
            <a:off x="1196340" y="2513330"/>
            <a:ext cx="10494645" cy="93281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冲突处理</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找出导致冲突的最小原因集合</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回溯</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跳回到导致冲突的最高决策层</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学习</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将冲突原因集合构造为一个新的子句</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添加到主公式中</a:t>
            </a:r>
          </a:p>
        </p:txBody>
      </p:sp>
      <p:sp>
        <p:nvSpPr>
          <p:cNvPr id="17" name="文本框 16"/>
          <p:cNvSpPr txBox="1"/>
          <p:nvPr/>
        </p:nvSpPr>
        <p:spPr>
          <a:xfrm>
            <a:off x="3428365" y="4666615"/>
            <a:ext cx="5080000" cy="53022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6"/>
            </p:custDataLst>
          </p:nvPr>
        </p:nvSpPr>
        <p:spPr>
          <a:xfrm>
            <a:off x="952500" y="3934460"/>
            <a:ext cx="9682480" cy="161988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7"/>
            </p:custDataLst>
          </p:nvPr>
        </p:nvSpPr>
        <p:spPr>
          <a:xfrm>
            <a:off x="952500" y="3924935"/>
            <a:ext cx="9681845" cy="166687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8"/>
            </p:custDataLst>
          </p:nvPr>
        </p:nvSpPr>
        <p:spPr>
          <a:xfrm>
            <a:off x="1026160" y="3914775"/>
            <a:ext cx="9690735" cy="168402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9"/>
            </p:custDataLst>
          </p:nvPr>
        </p:nvSpPr>
        <p:spPr>
          <a:xfrm>
            <a:off x="1196340" y="3995420"/>
            <a:ext cx="9168765" cy="42100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理论求解器</a:t>
            </a:r>
            <a:r>
              <a:rPr lang="en-US" altLang="zh-CN" sz="1600" b="1" i="0">
                <a:solidFill>
                  <a:srgbClr val="667EEA"/>
                </a:solidFill>
                <a:latin typeface="微软雅黑" panose="020B0503020204020204" charset="-122"/>
                <a:ea typeface="微软雅黑" panose="020B0503020204020204" charset="-122"/>
              </a:rPr>
              <a:t> (T - Theory Solvers)：</a:t>
            </a:r>
            <a:r>
              <a:rPr lang="zh-CN" altLang="en-US" sz="1600" b="1" i="0">
                <a:solidFill>
                  <a:srgbClr val="667EEA"/>
                </a:solidFill>
                <a:latin typeface="微软雅黑" panose="020B0503020204020204" charset="-122"/>
                <a:ea typeface="微软雅黑" panose="020B0503020204020204" charset="-122"/>
              </a:rPr>
              <a:t>负责处理公式中关于特定理论（如线性算术、数组等）的约束</a:t>
            </a:r>
          </a:p>
          <a:p>
            <a:pPr marL="0" indent="0">
              <a:spcBef>
                <a:spcPct val="0"/>
              </a:spcBef>
              <a:spcAft>
                <a:spcPct val="0"/>
              </a:spcAft>
            </a:pPr>
            <a:endParaRPr lang="en-US" altLang="zh-CN" sz="1600" b="1" i="0">
              <a:solidFill>
                <a:srgbClr val="667EEA"/>
              </a:solidFill>
              <a:latin typeface="微软雅黑" panose="020B0503020204020204" charset="-122"/>
              <a:ea typeface="微软雅黑" panose="020B0503020204020204" charset="-122"/>
            </a:endParaRPr>
          </a:p>
        </p:txBody>
      </p:sp>
      <p:sp>
        <p:nvSpPr>
          <p:cNvPr id="23" name="文本框 22"/>
          <p:cNvSpPr txBox="1"/>
          <p:nvPr>
            <p:custDataLst>
              <p:tags r:id="rId10"/>
            </p:custDataLst>
          </p:nvPr>
        </p:nvSpPr>
        <p:spPr>
          <a:xfrm>
            <a:off x="1196340" y="4446270"/>
            <a:ext cx="10494645" cy="103060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en-US" altLang="zh-CN" sz="1600" b="1" i="0">
                <a:solidFill>
                  <a:srgbClr val="666666"/>
                </a:solidFill>
                <a:latin typeface="Comic Sans MS" panose="030F0902030302020204" charset="0"/>
                <a:ea typeface="微软雅黑" panose="020B0503020204020204" charset="-122"/>
                <a:cs typeface="Comic Sans MS" panose="030F0902030302020204" charset="0"/>
              </a:rPr>
              <a:t>理论求解器</a:t>
            </a:r>
            <a:r>
              <a:rPr lang="zh-CN" altLang="en-US" sz="1600" i="0">
                <a:solidFill>
                  <a:srgbClr val="666666"/>
                </a:solidFill>
                <a:latin typeface="Comic Sans MS" panose="030F0902030302020204" charset="0"/>
                <a:ea typeface="微软雅黑" panose="020B0503020204020204" charset="-122"/>
                <a:cs typeface="Comic Sans MS" panose="030F0902030302020204" charset="0"/>
              </a:rPr>
              <a:t>检查</a:t>
            </a: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原子命题赋值</a:t>
            </a:r>
            <a:r>
              <a:rPr lang="zh-CN" altLang="en-US" sz="1600" i="0">
                <a:solidFill>
                  <a:srgbClr val="666666"/>
                </a:solidFill>
                <a:latin typeface="Comic Sans MS" panose="030F0902030302020204" charset="0"/>
                <a:ea typeface="微软雅黑" panose="020B0503020204020204" charset="-122"/>
                <a:cs typeface="Comic Sans MS" panose="030F0902030302020204" charset="0"/>
              </a:rPr>
              <a:t>在数学理论下是否一致</a:t>
            </a:r>
            <a:endParaRPr lang="en-US" altLang="zh-CN" sz="1600" i="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若不一致，理论求解器会生成一个解释这种不一致的理论冲突子句（</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Theory Conflict Clause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），并将其反馈给</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SAT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953135"/>
          </a:xfrm>
          <a:prstGeom prst="rect">
            <a:avLst/>
          </a:prstGeom>
          <a:noFill/>
        </p:spPr>
        <p:txBody>
          <a:bodyPr wrap="square" rtlCol="0">
            <a:spAutoFit/>
          </a:bodyPr>
          <a:lstStyle/>
          <a:p>
            <a:pPr algn="ctr"/>
            <a:r>
              <a:rPr lang="zh-CN" altLang="en-US" sz="2800" b="1" dirty="0">
                <a:solidFill>
                  <a:schemeClr val="bg1"/>
                </a:solidFill>
                <a:latin typeface="微软雅黑" panose="020B0503020204020204" charset="-122"/>
                <a:ea typeface="微软雅黑" panose="020B0503020204020204" charset="-122"/>
              </a:rPr>
              <a:t>核心架构</a:t>
            </a:r>
            <a:r>
              <a:rPr lang="en-US" altLang="zh-CN" sz="2800" b="1" dirty="0">
                <a:solidFill>
                  <a:schemeClr val="bg1"/>
                </a:solidFill>
                <a:latin typeface="微软雅黑" panose="020B0503020204020204" charset="-122"/>
                <a:ea typeface="微软雅黑" panose="020B0503020204020204" charset="-122"/>
              </a:rPr>
              <a:t>：</a:t>
            </a:r>
            <a:r>
              <a:rPr lang="zh-CN" altLang="en-US" sz="2800" b="1" dirty="0">
                <a:solidFill>
                  <a:schemeClr val="bg1"/>
                </a:solidFill>
                <a:latin typeface="微软雅黑" panose="020B0503020204020204" charset="-122"/>
                <a:ea typeface="微软雅黑" panose="020B0503020204020204" charset="-122"/>
              </a:rPr>
              <a:t>命题引擎和理论推理组件分离</a:t>
            </a:r>
          </a:p>
          <a:p>
            <a:pPr algn="ctr"/>
            <a:endParaRPr lang="zh-CN" altLang="en-US" sz="2800" b="1" dirty="0">
              <a:solidFill>
                <a:schemeClr val="bg1"/>
              </a:solidFill>
              <a:latin typeface="微软雅黑" panose="020B0503020204020204" charset="-122"/>
              <a:ea typeface="微软雅黑" panose="020B0503020204020204" charset="-122"/>
            </a:endParaRPr>
          </a:p>
        </p:txBody>
      </p:sp>
      <p:pic>
        <p:nvPicPr>
          <p:cNvPr id="7" name="图片 6" descr="图形用户界面, 图示&#10;&#10;描述已自动生成">
            <a:extLst>
              <a:ext uri="{FF2B5EF4-FFF2-40B4-BE49-F238E27FC236}">
                <a16:creationId xmlns:a16="http://schemas.microsoft.com/office/drawing/2014/main" id="{32A9E1EF-6020-7EC3-259F-01636C10445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51385" y="1331844"/>
            <a:ext cx="7889230" cy="4689326"/>
          </a:xfrm>
          <a:prstGeom prst="rect">
            <a:avLst/>
          </a:prstGeom>
        </p:spPr>
      </p:pic>
    </p:spTree>
    <p:extLst>
      <p:ext uri="{BB962C8B-B14F-4D97-AF65-F5344CB8AC3E}">
        <p14:creationId xmlns:p14="http://schemas.microsoft.com/office/powerpoint/2010/main" val="6272915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953135"/>
          </a:xfrm>
          <a:prstGeom prst="rect">
            <a:avLst/>
          </a:prstGeom>
          <a:noFill/>
        </p:spPr>
        <p:txBody>
          <a:bodyPr wrap="square" rtlCol="0">
            <a:spAutoFit/>
          </a:bodyPr>
          <a:lstStyle/>
          <a:p>
            <a:pPr algn="ctr"/>
            <a:r>
              <a:rPr lang="zh-CN" altLang="en-US" sz="2800" b="1" dirty="0">
                <a:solidFill>
                  <a:schemeClr val="bg1"/>
                </a:solidFill>
                <a:latin typeface="微软雅黑" panose="020B0503020204020204" charset="-122"/>
                <a:ea typeface="微软雅黑" panose="020B0503020204020204" charset="-122"/>
              </a:rPr>
              <a:t>核心架构</a:t>
            </a:r>
            <a:r>
              <a:rPr lang="en-US" altLang="zh-CN" sz="2800" b="1" dirty="0">
                <a:solidFill>
                  <a:schemeClr val="bg1"/>
                </a:solidFill>
                <a:latin typeface="微软雅黑" panose="020B0503020204020204" charset="-122"/>
                <a:ea typeface="微软雅黑" panose="020B0503020204020204" charset="-122"/>
              </a:rPr>
              <a:t>：</a:t>
            </a:r>
            <a:r>
              <a:rPr lang="zh-CN" altLang="en-US" sz="2800" b="1" dirty="0">
                <a:solidFill>
                  <a:schemeClr val="bg1"/>
                </a:solidFill>
                <a:latin typeface="微软雅黑" panose="020B0503020204020204" charset="-122"/>
                <a:ea typeface="微软雅黑" panose="020B0503020204020204" charset="-122"/>
              </a:rPr>
              <a:t>命题引擎和理论推理组件分离</a:t>
            </a:r>
          </a:p>
          <a:p>
            <a:pPr algn="ctr"/>
            <a:endParaRPr lang="zh-CN" altLang="en-US" sz="2800" b="1"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3428365" y="2374087"/>
            <a:ext cx="5075340" cy="680501"/>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52500" y="1641931"/>
            <a:ext cx="9673598" cy="2079361"/>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52500" y="1632407"/>
            <a:ext cx="9672963" cy="2138578"/>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1026160" y="1622246"/>
            <a:ext cx="9681845" cy="216090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96341" y="1702891"/>
            <a:ext cx="5899448" cy="475671"/>
          </a:xfrm>
          <a:prstGeom prst="rect">
            <a:avLst/>
          </a:prstGeom>
        </p:spPr>
        <p:txBody>
          <a:bodyPr wrap="square">
            <a:noAutofit/>
          </a:bodyPr>
          <a:lstStyle/>
          <a:p>
            <a:pPr marL="0" indent="0">
              <a:spcBef>
                <a:spcPct val="0"/>
              </a:spcBef>
              <a:spcAft>
                <a:spcPct val="0"/>
              </a:spcAft>
            </a:pPr>
            <a:r>
              <a:rPr lang="en-US" altLang="zh-CN" sz="1600" b="1" i="0" dirty="0" err="1">
                <a:solidFill>
                  <a:srgbClr val="667EEA"/>
                </a:solidFill>
                <a:latin typeface="微软雅黑" panose="020B0503020204020204" charset="-122"/>
                <a:ea typeface="微软雅黑" panose="020B0503020204020204" charset="-122"/>
              </a:rPr>
              <a:t>PropEngine</a:t>
            </a:r>
            <a:r>
              <a:rPr lang="zh-CN" altLang="en-US" sz="1600" b="1" i="0" dirty="0">
                <a:solidFill>
                  <a:srgbClr val="667EEA"/>
                </a:solidFill>
                <a:latin typeface="微软雅黑" panose="020B0503020204020204" charset="-122"/>
                <a:ea typeface="微软雅黑" panose="020B0503020204020204" charset="-122"/>
              </a:rPr>
              <a:t>的多</a:t>
            </a:r>
            <a:r>
              <a:rPr lang="en-US" altLang="zh-CN" sz="1600" b="1" i="0" dirty="0">
                <a:solidFill>
                  <a:srgbClr val="667EEA"/>
                </a:solidFill>
                <a:latin typeface="微软雅黑" panose="020B0503020204020204" charset="-122"/>
                <a:ea typeface="微软雅黑" panose="020B0503020204020204" charset="-122"/>
              </a:rPr>
              <a:t>SAT</a:t>
            </a:r>
            <a:r>
              <a:rPr lang="zh-CN" altLang="en-US" sz="1600" b="1" i="0" dirty="0">
                <a:solidFill>
                  <a:srgbClr val="667EEA"/>
                </a:solidFill>
                <a:latin typeface="微软雅黑" panose="020B0503020204020204" charset="-122"/>
                <a:ea typeface="微软雅黑" panose="020B0503020204020204" charset="-122"/>
              </a:rPr>
              <a:t>后端格局</a:t>
            </a:r>
            <a:r>
              <a:rPr lang="en-US" altLang="zh-CN" sz="1600" b="1" i="0" dirty="0">
                <a:solidFill>
                  <a:srgbClr val="667EEA"/>
                </a:solidFill>
                <a:latin typeface="微软雅黑" panose="020B0503020204020204" charset="-122"/>
                <a:ea typeface="微软雅黑" panose="020B0503020204020204" charset="-122"/>
              </a:rPr>
              <a:t> </a:t>
            </a:r>
          </a:p>
          <a:p>
            <a:pPr marL="0" indent="0">
              <a:spcBef>
                <a:spcPct val="0"/>
              </a:spcBef>
              <a:spcAft>
                <a:spcPct val="0"/>
              </a:spcAft>
            </a:pPr>
            <a:endParaRPr lang="en-US" altLang="zh-CN" sz="1600" b="1" i="0" dirty="0">
              <a:solidFill>
                <a:srgbClr val="667EEA"/>
              </a:solidFill>
              <a:latin typeface="微软雅黑" panose="020B0503020204020204" charset="-122"/>
              <a:ea typeface="微软雅黑" panose="020B0503020204020204" charset="-122"/>
            </a:endParaRPr>
          </a:p>
        </p:txBody>
      </p:sp>
      <p:sp>
        <p:nvSpPr>
          <p:cNvPr id="21" name="文本框 20"/>
          <p:cNvSpPr txBox="1"/>
          <p:nvPr>
            <p:custDataLst>
              <p:tags r:id="rId5"/>
            </p:custDataLst>
          </p:nvPr>
        </p:nvSpPr>
        <p:spPr>
          <a:xfrm>
            <a:off x="1196341" y="2231847"/>
            <a:ext cx="10485018" cy="1053271"/>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多</a:t>
            </a:r>
            <a:r>
              <a:rPr lang="en-US" altLang="zh-CN" sz="1600" b="1" dirty="0">
                <a:solidFill>
                  <a:srgbClr val="667EEA"/>
                </a:solidFill>
                <a:latin typeface="微软雅黑" panose="020B0503020204020204" charset="-122"/>
                <a:ea typeface="微软雅黑" panose="020B0503020204020204" charset="-122"/>
              </a:rPr>
              <a:t>SAT</a:t>
            </a:r>
            <a:r>
              <a:rPr lang="zh-CN" altLang="en-US" sz="1600" b="1" dirty="0">
                <a:solidFill>
                  <a:srgbClr val="667EEA"/>
                </a:solidFill>
                <a:latin typeface="微软雅黑" panose="020B0503020204020204" charset="-122"/>
                <a:ea typeface="微软雅黑" panose="020B0503020204020204" charset="-122"/>
              </a:rPr>
              <a:t>求解器封装：</a:t>
            </a:r>
            <a:r>
              <a:rPr lang="en-US" altLang="zh-CN" sz="1600" dirty="0" err="1">
                <a:solidFill>
                  <a:srgbClr val="666666"/>
                </a:solidFill>
                <a:latin typeface="Comic Sans MS" panose="030F0902030302020204" charset="0"/>
                <a:ea typeface="微软雅黑" panose="020B0503020204020204" charset="-122"/>
              </a:rPr>
              <a:t>PropEngine</a:t>
            </a:r>
            <a:r>
              <a:rPr lang="zh-CN" altLang="en-US" sz="1600" dirty="0">
                <a:solidFill>
                  <a:srgbClr val="666666"/>
                </a:solidFill>
                <a:latin typeface="Comic Sans MS" panose="030F0902030302020204" charset="0"/>
                <a:ea typeface="微软雅黑" panose="020B0503020204020204" charset="-122"/>
              </a:rPr>
              <a:t>封装</a:t>
            </a:r>
            <a:r>
              <a:rPr lang="en-US" altLang="zh-CN" sz="1600" dirty="0" err="1">
                <a:solidFill>
                  <a:srgbClr val="666666"/>
                </a:solidFill>
                <a:latin typeface="Comic Sans MS" panose="030F0902030302020204" charset="0"/>
                <a:ea typeface="微软雅黑" panose="020B0503020204020204" charset="-122"/>
              </a:rPr>
              <a:t>MiniSat</a:t>
            </a:r>
            <a:r>
              <a:rPr lang="zh-CN" altLang="en-US" sz="1600" dirty="0">
                <a:solidFill>
                  <a:srgbClr val="666666"/>
                </a:solidFill>
                <a:latin typeface="Comic Sans MS" panose="030F0902030302020204" charset="0"/>
                <a:ea typeface="微软雅黑" panose="020B0503020204020204" charset="-122"/>
              </a:rPr>
              <a:t>、</a:t>
            </a:r>
            <a:r>
              <a:rPr lang="en-US" altLang="zh-CN" sz="1600" dirty="0" err="1">
                <a:solidFill>
                  <a:srgbClr val="666666"/>
                </a:solidFill>
                <a:latin typeface="Comic Sans MS" panose="030F0902030302020204" charset="0"/>
                <a:ea typeface="微软雅黑" panose="020B0503020204020204" charset="-122"/>
              </a:rPr>
              <a:t>CryptoMiniSat</a:t>
            </a:r>
            <a:r>
              <a:rPr lang="zh-CN" altLang="en-US" sz="1600" dirty="0">
                <a:solidFill>
                  <a:srgbClr val="666666"/>
                </a:solidFill>
                <a:latin typeface="Comic Sans MS" panose="030F0902030302020204" charset="0"/>
                <a:ea typeface="微软雅黑" panose="020B0503020204020204" charset="-122"/>
              </a:rPr>
              <a:t>、</a:t>
            </a:r>
            <a:r>
              <a:rPr lang="en-US" altLang="zh-CN" sz="1600" dirty="0" err="1">
                <a:solidFill>
                  <a:srgbClr val="666666"/>
                </a:solidFill>
                <a:latin typeface="Comic Sans MS" panose="030F0902030302020204" charset="0"/>
                <a:ea typeface="微软雅黑" panose="020B0503020204020204" charset="-122"/>
              </a:rPr>
              <a:t>Kissat</a:t>
            </a:r>
            <a:r>
              <a:rPr lang="zh-CN" altLang="en-US" sz="1600" dirty="0">
                <a:solidFill>
                  <a:srgbClr val="666666"/>
                </a:solidFill>
                <a:latin typeface="Comic Sans MS" panose="030F0902030302020204" charset="0"/>
                <a:ea typeface="微软雅黑" panose="020B0503020204020204" charset="-122"/>
              </a:rPr>
              <a:t>等</a:t>
            </a:r>
            <a:r>
              <a:rPr lang="en-US" altLang="zh-CN" sz="1600" dirty="0">
                <a:solidFill>
                  <a:srgbClr val="666666"/>
                </a:solidFill>
                <a:latin typeface="Comic Sans MS" panose="030F0902030302020204" charset="0"/>
                <a:ea typeface="微软雅黑" panose="020B0503020204020204" charset="-122"/>
              </a:rPr>
              <a:t>SAT</a:t>
            </a:r>
            <a:r>
              <a:rPr lang="zh-CN" altLang="en-US" sz="1600" dirty="0">
                <a:solidFill>
                  <a:srgbClr val="666666"/>
                </a:solidFill>
                <a:latin typeface="Comic Sans MS" panose="030F0902030302020204" charset="0"/>
                <a:ea typeface="微软雅黑" panose="020B0503020204020204" charset="-122"/>
              </a:rPr>
              <a:t>求解器，提供统一接口。</a:t>
            </a: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r>
              <a:rPr lang="en-US" altLang="zh-CN" sz="1600" b="1" dirty="0">
                <a:solidFill>
                  <a:srgbClr val="667EEA"/>
                </a:solidFill>
                <a:latin typeface="微软雅黑" panose="020B0503020204020204" charset="-122"/>
                <a:ea typeface="微软雅黑" panose="020B0503020204020204" charset="-122"/>
              </a:rPr>
              <a:t>CNF</a:t>
            </a:r>
            <a:r>
              <a:rPr lang="zh-CN" altLang="en-US" sz="1600" b="1" dirty="0">
                <a:solidFill>
                  <a:srgbClr val="667EEA"/>
                </a:solidFill>
                <a:latin typeface="微软雅黑" panose="020B0503020204020204" charset="-122"/>
                <a:ea typeface="微软雅黑" panose="020B0503020204020204" charset="-122"/>
              </a:rPr>
              <a:t>编码缓存：</a:t>
            </a:r>
            <a:r>
              <a:rPr lang="zh-CN" altLang="en-US" sz="1600" dirty="0">
                <a:solidFill>
                  <a:srgbClr val="666666"/>
                </a:solidFill>
                <a:latin typeface="Comic Sans MS" panose="030F0902030302020204" charset="0"/>
                <a:ea typeface="微软雅黑" panose="020B0503020204020204" charset="-122"/>
              </a:rPr>
              <a:t>采用</a:t>
            </a:r>
            <a:r>
              <a:rPr lang="en-US" altLang="zh-CN" sz="1600" dirty="0">
                <a:solidFill>
                  <a:srgbClr val="666666"/>
                </a:solidFill>
                <a:latin typeface="Comic Sans MS" panose="030F0902030302020204" charset="0"/>
                <a:ea typeface="微软雅黑" panose="020B0503020204020204" charset="-122"/>
              </a:rPr>
              <a:t>CNF</a:t>
            </a:r>
            <a:r>
              <a:rPr lang="zh-CN" altLang="en-US" sz="1600" dirty="0">
                <a:solidFill>
                  <a:srgbClr val="666666"/>
                </a:solidFill>
                <a:latin typeface="Comic Sans MS" panose="030F0902030302020204" charset="0"/>
                <a:ea typeface="微软雅黑" panose="020B0503020204020204" charset="-122"/>
              </a:rPr>
              <a:t>编码缓存机制，提高编码效率，减少重复计算。</a:t>
            </a: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增量假设推送：</a:t>
            </a:r>
            <a:r>
              <a:rPr lang="zh-CN" altLang="en-US" sz="1600" dirty="0">
                <a:solidFill>
                  <a:srgbClr val="666666"/>
                </a:solidFill>
                <a:latin typeface="Comic Sans MS" panose="030F0902030302020204" charset="0"/>
                <a:ea typeface="微软雅黑" panose="020B0503020204020204" charset="-122"/>
              </a:rPr>
              <a:t>支持增量假设推送，适应动态求解需求，提升求解灵活性。</a:t>
            </a:r>
          </a:p>
        </p:txBody>
      </p:sp>
      <p:sp>
        <p:nvSpPr>
          <p:cNvPr id="17" name="文本框 16"/>
          <p:cNvSpPr txBox="1"/>
          <p:nvPr/>
        </p:nvSpPr>
        <p:spPr>
          <a:xfrm>
            <a:off x="3428364" y="4877435"/>
            <a:ext cx="5134259" cy="651482"/>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6"/>
            </p:custDataLst>
          </p:nvPr>
        </p:nvSpPr>
        <p:spPr>
          <a:xfrm>
            <a:off x="952499" y="4145280"/>
            <a:ext cx="9785897" cy="1990556"/>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7"/>
            </p:custDataLst>
          </p:nvPr>
        </p:nvSpPr>
        <p:spPr>
          <a:xfrm>
            <a:off x="952500" y="4135754"/>
            <a:ext cx="9785255" cy="2048733"/>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8"/>
            </p:custDataLst>
          </p:nvPr>
        </p:nvSpPr>
        <p:spPr>
          <a:xfrm>
            <a:off x="1026160" y="4125594"/>
            <a:ext cx="9794240" cy="2069797"/>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9"/>
            </p:custDataLst>
          </p:nvPr>
        </p:nvSpPr>
        <p:spPr>
          <a:xfrm>
            <a:off x="1196340" y="4206239"/>
            <a:ext cx="9266695" cy="517073"/>
          </a:xfrm>
          <a:prstGeom prst="rect">
            <a:avLst/>
          </a:prstGeom>
        </p:spPr>
        <p:txBody>
          <a:bodyPr wrap="square">
            <a:noAutofit/>
          </a:bodyPr>
          <a:lstStyle/>
          <a:p>
            <a:pPr marL="0" indent="0">
              <a:spcBef>
                <a:spcPct val="0"/>
              </a:spcBef>
              <a:spcAft>
                <a:spcPct val="0"/>
              </a:spcAft>
            </a:pPr>
            <a:r>
              <a:rPr lang="en-US" altLang="zh-CN" sz="1600" b="1" dirty="0" err="1">
                <a:solidFill>
                  <a:srgbClr val="667EEA"/>
                </a:solidFill>
                <a:latin typeface="微软雅黑" panose="020B0503020204020204" charset="-122"/>
                <a:ea typeface="微软雅黑" panose="020B0503020204020204" charset="-122"/>
              </a:rPr>
              <a:t>TheoryEngine</a:t>
            </a:r>
            <a:r>
              <a:rPr lang="zh-CN" altLang="en-US" sz="1600" b="1" dirty="0">
                <a:solidFill>
                  <a:srgbClr val="667EEA"/>
                </a:solidFill>
                <a:latin typeface="微软雅黑" panose="020B0503020204020204" charset="-122"/>
                <a:ea typeface="微软雅黑" panose="020B0503020204020204" charset="-122"/>
              </a:rPr>
              <a:t>的组合艺术</a:t>
            </a:r>
            <a:endParaRPr lang="zh-CN" altLang="en-US" sz="1600" b="1" i="0" dirty="0">
              <a:solidFill>
                <a:srgbClr val="667EEA"/>
              </a:solidFill>
              <a:latin typeface="微软雅黑" panose="020B0503020204020204" charset="-122"/>
              <a:ea typeface="微软雅黑" panose="020B0503020204020204" charset="-122"/>
            </a:endParaRPr>
          </a:p>
          <a:p>
            <a:pPr marL="0" indent="0">
              <a:spcBef>
                <a:spcPct val="0"/>
              </a:spcBef>
              <a:spcAft>
                <a:spcPct val="0"/>
              </a:spcAft>
            </a:pPr>
            <a:endParaRPr lang="en-US" altLang="zh-CN" sz="1600" b="1" i="0" dirty="0">
              <a:solidFill>
                <a:srgbClr val="667EEA"/>
              </a:solidFill>
              <a:latin typeface="微软雅黑" panose="020B0503020204020204" charset="-122"/>
              <a:ea typeface="微软雅黑" panose="020B0503020204020204" charset="-122"/>
            </a:endParaRPr>
          </a:p>
        </p:txBody>
      </p:sp>
      <p:sp>
        <p:nvSpPr>
          <p:cNvPr id="23" name="文本框 22"/>
          <p:cNvSpPr txBox="1"/>
          <p:nvPr>
            <p:custDataLst>
              <p:tags r:id="rId10"/>
            </p:custDataLst>
          </p:nvPr>
        </p:nvSpPr>
        <p:spPr>
          <a:xfrm>
            <a:off x="1196340" y="4657089"/>
            <a:ext cx="10494645" cy="160337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理论插件调度：</a:t>
            </a:r>
            <a:r>
              <a:rPr lang="en-US" altLang="zh-CN" sz="1600" dirty="0" err="1">
                <a:solidFill>
                  <a:srgbClr val="666666"/>
                </a:solidFill>
                <a:latin typeface="Comic Sans MS" panose="030F0902030302020204" charset="0"/>
                <a:ea typeface="微软雅黑" panose="020B0503020204020204" charset="-122"/>
              </a:rPr>
              <a:t>TheoryEngine</a:t>
            </a:r>
            <a:r>
              <a:rPr lang="zh-CN" altLang="en-US" sz="1600" dirty="0">
                <a:solidFill>
                  <a:srgbClr val="666666"/>
                </a:solidFill>
                <a:latin typeface="Comic Sans MS" panose="030F0902030302020204" charset="0"/>
                <a:ea typeface="微软雅黑" panose="020B0503020204020204" charset="-122"/>
              </a:rPr>
              <a:t>通过</a:t>
            </a:r>
            <a:r>
              <a:rPr lang="en-US" altLang="zh-CN" sz="1600" dirty="0" err="1">
                <a:solidFill>
                  <a:srgbClr val="666666"/>
                </a:solidFill>
                <a:latin typeface="Comic Sans MS" panose="030F0902030302020204" charset="0"/>
                <a:ea typeface="微软雅黑" panose="020B0503020204020204" charset="-122"/>
              </a:rPr>
              <a:t>d_theoryTable</a:t>
            </a:r>
            <a:r>
              <a:rPr lang="zh-CN" altLang="en-US" sz="1600" dirty="0">
                <a:solidFill>
                  <a:srgbClr val="666666"/>
                </a:solidFill>
                <a:latin typeface="Comic Sans MS" panose="030F0902030302020204" charset="0"/>
                <a:ea typeface="微软雅黑" panose="020B0503020204020204" charset="-122"/>
              </a:rPr>
              <a:t>调度算术、位向量等理论插件，实现多理论协同。</a:t>
            </a: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endParaRPr lang="en-US" altLang="zh-CN" sz="1600" b="1" dirty="0">
              <a:solidFill>
                <a:srgbClr val="667EEA"/>
              </a:solidFill>
              <a:latin typeface="微软雅黑" panose="020B0503020204020204" charset="-122"/>
              <a:ea typeface="微软雅黑" panose="020B0503020204020204" charset="-122"/>
            </a:endParaRPr>
          </a:p>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三阶段接口：</a:t>
            </a:r>
            <a:r>
              <a:rPr lang="zh-CN" altLang="en-US" sz="1600" dirty="0">
                <a:solidFill>
                  <a:srgbClr val="666666"/>
                </a:solidFill>
                <a:latin typeface="Comic Sans MS" panose="030F0902030302020204" charset="0"/>
                <a:ea typeface="微软雅黑" panose="020B0503020204020204" charset="-122"/>
              </a:rPr>
              <a:t>定义</a:t>
            </a:r>
            <a:r>
              <a:rPr lang="en-US" altLang="zh-CN" sz="1600" dirty="0" err="1">
                <a:solidFill>
                  <a:srgbClr val="666666"/>
                </a:solidFill>
                <a:latin typeface="Comic Sans MS" panose="030F0902030302020204" charset="0"/>
                <a:ea typeface="微软雅黑" panose="020B0503020204020204" charset="-122"/>
              </a:rPr>
              <a:t>preCheck</a:t>
            </a:r>
            <a:r>
              <a:rPr lang="zh-CN" altLang="en-US" sz="1600" dirty="0">
                <a:solidFill>
                  <a:srgbClr val="666666"/>
                </a:solidFill>
                <a:latin typeface="Comic Sans MS" panose="030F0902030302020204" charset="0"/>
                <a:ea typeface="微软雅黑" panose="020B0503020204020204" charset="-122"/>
              </a:rPr>
              <a:t>、</a:t>
            </a:r>
            <a:r>
              <a:rPr lang="en-US" altLang="zh-CN" sz="1600" dirty="0">
                <a:solidFill>
                  <a:srgbClr val="666666"/>
                </a:solidFill>
                <a:latin typeface="Comic Sans MS" panose="030F0902030302020204" charset="0"/>
                <a:ea typeface="微软雅黑" panose="020B0503020204020204" charset="-122"/>
              </a:rPr>
              <a:t>check</a:t>
            </a:r>
            <a:r>
              <a:rPr lang="zh-CN" altLang="en-US" sz="1600" dirty="0">
                <a:solidFill>
                  <a:srgbClr val="666666"/>
                </a:solidFill>
                <a:latin typeface="Comic Sans MS" panose="030F0902030302020204" charset="0"/>
                <a:ea typeface="微软雅黑" panose="020B0503020204020204" charset="-122"/>
              </a:rPr>
              <a:t>、</a:t>
            </a:r>
            <a:r>
              <a:rPr lang="en-US" altLang="zh-CN" sz="1600" dirty="0" err="1">
                <a:solidFill>
                  <a:srgbClr val="666666"/>
                </a:solidFill>
                <a:latin typeface="Comic Sans MS" panose="030F0902030302020204" charset="0"/>
                <a:ea typeface="微软雅黑" panose="020B0503020204020204" charset="-122"/>
              </a:rPr>
              <a:t>postCheck</a:t>
            </a:r>
            <a:r>
              <a:rPr lang="zh-CN" altLang="en-US" sz="1600" dirty="0">
                <a:solidFill>
                  <a:srgbClr val="666666"/>
                </a:solidFill>
                <a:latin typeface="Comic Sans MS" panose="030F0902030302020204" charset="0"/>
                <a:ea typeface="微软雅黑" panose="020B0503020204020204" charset="-122"/>
              </a:rPr>
              <a:t>三阶段接口，规范理论插件交互流程。</a:t>
            </a:r>
            <a:endParaRPr lang="en-US" altLang="zh-CN" sz="1600" dirty="0">
              <a:solidFill>
                <a:srgbClr val="666666"/>
              </a:solidFill>
              <a:latin typeface="Comic Sans MS" panose="030F0902030302020204" charset="0"/>
              <a:ea typeface="微软雅黑" panose="020B0503020204020204" charset="-122"/>
            </a:endParaRPr>
          </a:p>
          <a:p>
            <a:pPr marL="285750" indent="-285750">
              <a:spcBef>
                <a:spcPct val="0"/>
              </a:spcBef>
              <a:spcAft>
                <a:spcPct val="0"/>
              </a:spcAft>
              <a:buFont typeface="Arial" panose="020B0604020202090204" pitchFamily="34" charset="0"/>
              <a:buChar char="•"/>
            </a:pPr>
            <a:endParaRPr lang="en-US" altLang="zh-CN" sz="1600" b="1" dirty="0">
              <a:solidFill>
                <a:srgbClr val="667EEA"/>
              </a:solidFill>
              <a:latin typeface="微软雅黑" panose="020B0503020204020204" charset="-122"/>
              <a:ea typeface="微软雅黑" panose="020B0503020204020204" charset="-122"/>
            </a:endParaRPr>
          </a:p>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共享等价类：</a:t>
            </a:r>
            <a:r>
              <a:rPr lang="zh-CN" altLang="en-US" sz="1600" dirty="0">
                <a:solidFill>
                  <a:srgbClr val="666666"/>
                </a:solidFill>
                <a:latin typeface="Comic Sans MS" panose="030F0902030302020204" charset="0"/>
                <a:ea typeface="微软雅黑" panose="020B0503020204020204" charset="-122"/>
              </a:rPr>
              <a:t>在</a:t>
            </a:r>
            <a:r>
              <a:rPr lang="en-US" altLang="zh-CN" sz="1600" dirty="0" err="1">
                <a:solidFill>
                  <a:srgbClr val="666666"/>
                </a:solidFill>
                <a:latin typeface="Comic Sans MS" panose="030F0902030302020204" charset="0"/>
                <a:ea typeface="微软雅黑" panose="020B0503020204020204" charset="-122"/>
              </a:rPr>
              <a:t>combineTheories</a:t>
            </a:r>
            <a:r>
              <a:rPr lang="zh-CN" altLang="en-US" sz="1600" dirty="0">
                <a:solidFill>
                  <a:srgbClr val="666666"/>
                </a:solidFill>
                <a:latin typeface="Comic Sans MS" panose="030F0902030302020204" charset="0"/>
                <a:ea typeface="微软雅黑" panose="020B0503020204020204" charset="-122"/>
              </a:rPr>
              <a:t>中通过</a:t>
            </a:r>
            <a:r>
              <a:rPr lang="en-US" altLang="zh-CN" sz="1600" dirty="0">
                <a:solidFill>
                  <a:srgbClr val="666666"/>
                </a:solidFill>
                <a:latin typeface="Comic Sans MS" panose="030F0902030302020204" charset="0"/>
                <a:ea typeface="微软雅黑" panose="020B0503020204020204" charset="-122"/>
              </a:rPr>
              <a:t>Nelson-</a:t>
            </a:r>
            <a:r>
              <a:rPr lang="en-US" altLang="zh-CN" sz="1600" dirty="0" err="1">
                <a:solidFill>
                  <a:srgbClr val="666666"/>
                </a:solidFill>
                <a:latin typeface="Comic Sans MS" panose="030F0902030302020204" charset="0"/>
                <a:ea typeface="微软雅黑" panose="020B0503020204020204" charset="-122"/>
              </a:rPr>
              <a:t>Oppen</a:t>
            </a:r>
            <a:r>
              <a:rPr lang="zh-CN" altLang="en-US" sz="1600" dirty="0">
                <a:solidFill>
                  <a:srgbClr val="666666"/>
                </a:solidFill>
                <a:latin typeface="Comic Sans MS" panose="030F0902030302020204" charset="0"/>
                <a:ea typeface="微软雅黑" panose="020B0503020204020204" charset="-122"/>
              </a:rPr>
              <a:t>方法共享等价类，确保理论组合的正确性。</a:t>
            </a:r>
            <a:endParaRPr lang="en-US" altLang="zh-CN" sz="1600" dirty="0">
              <a:solidFill>
                <a:srgbClr val="666666"/>
              </a:solidFill>
              <a:latin typeface="Comic Sans MS" panose="030F0902030302020204" charset="0"/>
              <a:ea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charset="-122"/>
                <a:ea typeface="微软雅黑" panose="020B0503020204020204" charset="-122"/>
              </a:rPr>
              <a:t>API</a:t>
            </a:r>
            <a:r>
              <a:rPr lang="zh-CN" altLang="en-US" sz="2800" b="1" dirty="0">
                <a:solidFill>
                  <a:schemeClr val="bg1"/>
                </a:solidFill>
                <a:latin typeface="微软雅黑" panose="020B0503020204020204" charset="-122"/>
                <a:ea typeface="微软雅黑" panose="020B0503020204020204" charset="-122"/>
              </a:rPr>
              <a:t>接口架构</a:t>
            </a:r>
          </a:p>
        </p:txBody>
      </p:sp>
      <p:sp>
        <p:nvSpPr>
          <p:cNvPr id="4" name="文本框 3"/>
          <p:cNvSpPr txBox="1"/>
          <p:nvPr/>
        </p:nvSpPr>
        <p:spPr>
          <a:xfrm>
            <a:off x="3398757" y="3235478"/>
            <a:ext cx="5075340" cy="680501"/>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7" name="文本框 16"/>
          <p:cNvSpPr txBox="1"/>
          <p:nvPr/>
        </p:nvSpPr>
        <p:spPr>
          <a:xfrm>
            <a:off x="3398756" y="5738826"/>
            <a:ext cx="5090861" cy="436580"/>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1"/>
            </p:custDataLst>
          </p:nvPr>
        </p:nvSpPr>
        <p:spPr>
          <a:xfrm>
            <a:off x="922891" y="5006671"/>
            <a:ext cx="9703181" cy="1333939"/>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2"/>
            </p:custDataLst>
          </p:nvPr>
        </p:nvSpPr>
        <p:spPr>
          <a:xfrm>
            <a:off x="922893" y="4997146"/>
            <a:ext cx="9702544" cy="1372926"/>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3"/>
            </p:custDataLst>
          </p:nvPr>
        </p:nvSpPr>
        <p:spPr>
          <a:xfrm>
            <a:off x="996552" y="4986985"/>
            <a:ext cx="9711453" cy="1387041"/>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4"/>
            </p:custDataLst>
          </p:nvPr>
        </p:nvSpPr>
        <p:spPr>
          <a:xfrm>
            <a:off x="1166732" y="5067631"/>
            <a:ext cx="9188367" cy="346508"/>
          </a:xfrm>
          <a:prstGeom prst="rect">
            <a:avLst/>
          </a:prstGeom>
        </p:spPr>
        <p:txBody>
          <a:bodyPr wrap="square">
            <a:noAutofit/>
          </a:bodyPr>
          <a:lstStyle/>
          <a:p>
            <a:pPr marL="0" indent="0">
              <a:spcBef>
                <a:spcPct val="0"/>
              </a:spcBef>
              <a:spcAft>
                <a:spcPct val="0"/>
              </a:spcAft>
            </a:pPr>
            <a:r>
              <a:rPr lang="en-US" altLang="zh-CN" sz="1600" b="1" dirty="0">
                <a:solidFill>
                  <a:srgbClr val="667EEA"/>
                </a:solidFill>
                <a:latin typeface="微软雅黑" panose="020B0503020204020204" charset="-122"/>
                <a:ea typeface="微软雅黑" panose="020B0503020204020204" charset="-122"/>
              </a:rPr>
              <a:t>cvc5</a:t>
            </a:r>
            <a:r>
              <a:rPr lang="zh-CN" altLang="en-US" sz="1600" b="1" dirty="0">
                <a:solidFill>
                  <a:srgbClr val="667EEA"/>
                </a:solidFill>
                <a:latin typeface="微软雅黑" panose="020B0503020204020204" charset="-122"/>
                <a:ea typeface="微软雅黑" panose="020B0503020204020204" charset="-122"/>
              </a:rPr>
              <a:t>提供多种接口：</a:t>
            </a:r>
            <a:endParaRPr lang="zh-CN" altLang="en-US" sz="1600" b="1" i="0" dirty="0">
              <a:solidFill>
                <a:srgbClr val="667EEA"/>
              </a:solidFill>
              <a:latin typeface="微软雅黑" panose="020B0503020204020204" charset="-122"/>
              <a:ea typeface="微软雅黑" panose="020B0503020204020204" charset="-122"/>
            </a:endParaRPr>
          </a:p>
          <a:p>
            <a:pPr marL="0" indent="0">
              <a:spcBef>
                <a:spcPct val="0"/>
              </a:spcBef>
              <a:spcAft>
                <a:spcPct val="0"/>
              </a:spcAft>
            </a:pPr>
            <a:endParaRPr lang="en-US" altLang="zh-CN" sz="1600" b="1" i="0" dirty="0">
              <a:solidFill>
                <a:srgbClr val="667EEA"/>
              </a:solidFill>
              <a:latin typeface="微软雅黑" panose="020B0503020204020204" charset="-122"/>
              <a:ea typeface="微软雅黑" panose="020B0503020204020204" charset="-122"/>
            </a:endParaRPr>
          </a:p>
        </p:txBody>
      </p:sp>
      <p:sp>
        <p:nvSpPr>
          <p:cNvPr id="23" name="文本框 22"/>
          <p:cNvSpPr txBox="1"/>
          <p:nvPr>
            <p:custDataLst>
              <p:tags r:id="rId5"/>
            </p:custDataLst>
          </p:nvPr>
        </p:nvSpPr>
        <p:spPr>
          <a:xfrm>
            <a:off x="1166733" y="5518481"/>
            <a:ext cx="10405938" cy="1074476"/>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命令行界面：</a:t>
            </a:r>
            <a:r>
              <a:rPr lang="zh-CN" altLang="en-US" sz="1600" dirty="0">
                <a:solidFill>
                  <a:srgbClr val="666666"/>
                </a:solidFill>
                <a:latin typeface="Comic Sans MS" panose="030F0902030302020204" charset="0"/>
                <a:ea typeface="微软雅黑" panose="020B0503020204020204" charset="-122"/>
              </a:rPr>
              <a:t>直接访问</a:t>
            </a:r>
            <a:r>
              <a:rPr lang="en-US" altLang="zh-CN" sz="1600" dirty="0">
                <a:solidFill>
                  <a:srgbClr val="666666"/>
                </a:solidFill>
                <a:latin typeface="Comic Sans MS" panose="030F0902030302020204" charset="0"/>
                <a:ea typeface="微软雅黑" panose="020B0503020204020204" charset="-122"/>
              </a:rPr>
              <a:t>cvc5</a:t>
            </a:r>
            <a:r>
              <a:rPr lang="zh-CN" altLang="en-US" sz="1600" dirty="0">
                <a:solidFill>
                  <a:srgbClr val="666666"/>
                </a:solidFill>
                <a:latin typeface="Comic Sans MS" panose="030F0902030302020204" charset="0"/>
                <a:ea typeface="微软雅黑" panose="020B0503020204020204" charset="-122"/>
              </a:rPr>
              <a:t>。</a:t>
            </a:r>
            <a:endParaRPr lang="en-US" altLang="zh-CN" sz="1600" b="1" dirty="0">
              <a:solidFill>
                <a:srgbClr val="667EEA"/>
              </a:solidFill>
              <a:latin typeface="微软雅黑" panose="020B0503020204020204" charset="-122"/>
              <a:ea typeface="微软雅黑" panose="020B0503020204020204" charset="-122"/>
            </a:endParaRPr>
          </a:p>
          <a:p>
            <a:pPr marL="285750" indent="-285750">
              <a:spcBef>
                <a:spcPct val="0"/>
              </a:spcBef>
              <a:spcAft>
                <a:spcPct val="0"/>
              </a:spcAft>
              <a:buFont typeface="Arial" panose="020B0604020202090204" pitchFamily="34" charset="0"/>
              <a:buChar char="•"/>
            </a:pPr>
            <a:r>
              <a:rPr lang="en-US" altLang="zh-CN" sz="1600" b="1" dirty="0">
                <a:solidFill>
                  <a:srgbClr val="667EEA"/>
                </a:solidFill>
                <a:latin typeface="微软雅黑" panose="020B0503020204020204" charset="-122"/>
                <a:ea typeface="微软雅黑" panose="020B0503020204020204" charset="-122"/>
              </a:rPr>
              <a:t>C++</a:t>
            </a:r>
            <a:r>
              <a:rPr lang="zh-CN" altLang="en-US" sz="1600" b="1" dirty="0">
                <a:solidFill>
                  <a:srgbClr val="667EEA"/>
                </a:solidFill>
                <a:latin typeface="微软雅黑" panose="020B0503020204020204" charset="-122"/>
                <a:ea typeface="微软雅黑" panose="020B0503020204020204" charset="-122"/>
              </a:rPr>
              <a:t> </a:t>
            </a:r>
            <a:r>
              <a:rPr lang="en-US" altLang="zh-CN" sz="1600" b="1" dirty="0">
                <a:solidFill>
                  <a:srgbClr val="667EEA"/>
                </a:solidFill>
                <a:latin typeface="微软雅黑" panose="020B0503020204020204" charset="-122"/>
                <a:ea typeface="微软雅黑" panose="020B0503020204020204" charset="-122"/>
              </a:rPr>
              <a:t>API</a:t>
            </a:r>
            <a:r>
              <a:rPr lang="zh-CN" altLang="en-US" sz="1600" b="1" dirty="0">
                <a:solidFill>
                  <a:srgbClr val="667EEA"/>
                </a:solidFill>
                <a:latin typeface="微软雅黑" panose="020B0503020204020204" charset="-122"/>
                <a:ea typeface="微软雅黑" panose="020B0503020204020204" charset="-122"/>
              </a:rPr>
              <a:t>：</a:t>
            </a:r>
            <a:r>
              <a:rPr lang="zh-CN" altLang="en-US" sz="1600" dirty="0">
                <a:solidFill>
                  <a:srgbClr val="666666"/>
                </a:solidFill>
                <a:latin typeface="Comic Sans MS" panose="030F0902030302020204" charset="0"/>
                <a:ea typeface="微软雅黑" panose="020B0503020204020204" charset="-122"/>
              </a:rPr>
              <a:t>主要程序接口，围绕</a:t>
            </a:r>
            <a:r>
              <a:rPr lang="en-US" altLang="zh-CN" sz="1600" dirty="0">
                <a:solidFill>
                  <a:srgbClr val="666666"/>
                </a:solidFill>
                <a:latin typeface="Comic Sans MS" panose="030F0902030302020204" charset="0"/>
                <a:ea typeface="微软雅黑" panose="020B0503020204020204" charset="-122"/>
              </a:rPr>
              <a:t>cvc5::Solver</a:t>
            </a:r>
            <a:r>
              <a:rPr lang="zh-CN" altLang="en-US" sz="1600" dirty="0">
                <a:solidFill>
                  <a:srgbClr val="666666"/>
                </a:solidFill>
                <a:latin typeface="Comic Sans MS" panose="030F0902030302020204" charset="0"/>
                <a:ea typeface="微软雅黑" panose="020B0503020204020204" charset="-122"/>
              </a:rPr>
              <a:t>类。</a:t>
            </a:r>
            <a:endParaRPr lang="en-US" altLang="zh-CN" sz="1600" b="1" dirty="0">
              <a:solidFill>
                <a:srgbClr val="667EEA"/>
              </a:solidFill>
              <a:latin typeface="微软雅黑" panose="020B0503020204020204" charset="-122"/>
              <a:ea typeface="微软雅黑" panose="020B0503020204020204" charset="-122"/>
            </a:endParaRPr>
          </a:p>
          <a:p>
            <a:pPr marL="285750" indent="-285750">
              <a:spcBef>
                <a:spcPct val="0"/>
              </a:spcBef>
              <a:spcAft>
                <a:spcPct val="0"/>
              </a:spcAft>
              <a:buFont typeface="Arial" panose="020B0604020202090204" pitchFamily="34" charset="0"/>
              <a:buChar char="•"/>
            </a:pPr>
            <a:r>
              <a:rPr lang="zh-CN" altLang="en-US" sz="1600" b="1" dirty="0">
                <a:solidFill>
                  <a:srgbClr val="667EEA"/>
                </a:solidFill>
                <a:latin typeface="微软雅黑" panose="020B0503020204020204" charset="-122"/>
                <a:ea typeface="微软雅黑" panose="020B0503020204020204" charset="-122"/>
              </a:rPr>
              <a:t>语言绑定：</a:t>
            </a:r>
            <a:r>
              <a:rPr lang="en-US" altLang="zh-CN" sz="1600" dirty="0">
                <a:solidFill>
                  <a:srgbClr val="666666"/>
                </a:solidFill>
                <a:latin typeface="Comic Sans MS" panose="030F0902030302020204" charset="0"/>
                <a:ea typeface="微软雅黑" panose="020B0503020204020204" charset="-122"/>
              </a:rPr>
              <a:t>C API</a:t>
            </a:r>
            <a:r>
              <a:rPr lang="zh-CN" altLang="en-US" sz="1600" dirty="0">
                <a:solidFill>
                  <a:srgbClr val="666666"/>
                </a:solidFill>
                <a:latin typeface="Comic Sans MS" panose="030F0902030302020204" charset="0"/>
                <a:ea typeface="微软雅黑" panose="020B0503020204020204" charset="-122"/>
              </a:rPr>
              <a:t>、</a:t>
            </a:r>
            <a:r>
              <a:rPr lang="en-US" altLang="zh-CN" sz="1600" dirty="0">
                <a:solidFill>
                  <a:srgbClr val="666666"/>
                </a:solidFill>
                <a:latin typeface="Comic Sans MS" panose="030F0902030302020204" charset="0"/>
                <a:ea typeface="微软雅黑" panose="020B0503020204020204" charset="-122"/>
              </a:rPr>
              <a:t>Java API</a:t>
            </a:r>
            <a:r>
              <a:rPr lang="zh-CN" altLang="en-US" sz="1600" dirty="0">
                <a:solidFill>
                  <a:srgbClr val="666666"/>
                </a:solidFill>
                <a:latin typeface="Comic Sans MS" panose="030F0902030302020204" charset="0"/>
                <a:ea typeface="微软雅黑" panose="020B0503020204020204" charset="-122"/>
              </a:rPr>
              <a:t>、</a:t>
            </a:r>
            <a:r>
              <a:rPr lang="en-US" altLang="zh-CN" sz="1600" dirty="0">
                <a:solidFill>
                  <a:srgbClr val="666666"/>
                </a:solidFill>
                <a:latin typeface="Comic Sans MS" panose="030F0902030302020204" charset="0"/>
                <a:ea typeface="微软雅黑" panose="020B0503020204020204" charset="-122"/>
              </a:rPr>
              <a:t>Python API</a:t>
            </a:r>
            <a:r>
              <a:rPr lang="zh-CN" altLang="en-US" sz="1600" dirty="0">
                <a:solidFill>
                  <a:srgbClr val="666666"/>
                </a:solidFill>
                <a:latin typeface="Comic Sans MS" panose="030F0902030302020204" charset="0"/>
                <a:ea typeface="微软雅黑" panose="020B0503020204020204" charset="-122"/>
              </a:rPr>
              <a:t>。</a:t>
            </a:r>
            <a:endParaRPr lang="en-US" altLang="zh-CN" sz="1600" dirty="0">
              <a:solidFill>
                <a:srgbClr val="666666"/>
              </a:solidFill>
              <a:latin typeface="Comic Sans MS" panose="030F0902030302020204" charset="0"/>
              <a:ea typeface="微软雅黑" panose="020B0503020204020204" charset="-122"/>
            </a:endParaRPr>
          </a:p>
        </p:txBody>
      </p:sp>
      <p:pic>
        <p:nvPicPr>
          <p:cNvPr id="3" name="图片 2" descr="图示&#10;&#10;描述已自动生成">
            <a:extLst>
              <a:ext uri="{FF2B5EF4-FFF2-40B4-BE49-F238E27FC236}">
                <a16:creationId xmlns:a16="http://schemas.microsoft.com/office/drawing/2014/main" id="{6EA0F5AA-1FBC-35E5-BC9A-C08166C9406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27249" y="904838"/>
            <a:ext cx="7937501" cy="4110622"/>
          </a:xfrm>
          <a:prstGeom prst="rect">
            <a:avLst/>
          </a:prstGeom>
        </p:spPr>
      </p:pic>
    </p:spTree>
    <p:extLst>
      <p:ext uri="{BB962C8B-B14F-4D97-AF65-F5344CB8AC3E}">
        <p14:creationId xmlns:p14="http://schemas.microsoft.com/office/powerpoint/2010/main" val="32626540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953135"/>
          </a:xfrm>
          <a:prstGeom prst="rect">
            <a:avLst/>
          </a:prstGeom>
          <a:noFill/>
        </p:spPr>
        <p:txBody>
          <a:bodyPr wrap="square" rtlCol="0">
            <a:spAutoFit/>
          </a:bodyPr>
          <a:lstStyle/>
          <a:p>
            <a:pPr algn="ctr"/>
            <a:r>
              <a:rPr lang="en-US" altLang="zh-CN" sz="2800" b="1">
                <a:solidFill>
                  <a:schemeClr val="bg1"/>
                </a:solidFill>
                <a:latin typeface="微软雅黑" panose="020B0503020204020204" charset="-122"/>
                <a:ea typeface="微软雅黑" panose="020B0503020204020204" charset="-122"/>
              </a:rPr>
              <a:t>Incrementality and Backtracking</a:t>
            </a:r>
          </a:p>
          <a:p>
            <a:pPr algn="ctr"/>
            <a:endParaRPr lang="zh-CN" altLang="en-US" sz="2800" b="1">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3428365" y="2655570"/>
            <a:ext cx="5080000" cy="44513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52500" y="1923415"/>
            <a:ext cx="9682480" cy="13601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52500" y="1913890"/>
            <a:ext cx="9681845" cy="13989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1026160" y="1903730"/>
            <a:ext cx="9690735" cy="141351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96340" y="1984375"/>
            <a:ext cx="5904865" cy="31115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增量性</a:t>
            </a:r>
            <a:r>
              <a:rPr lang="en-US" altLang="zh-CN" sz="1600" b="1" i="0">
                <a:solidFill>
                  <a:srgbClr val="667EEA"/>
                </a:solidFill>
                <a:latin typeface="微软雅黑" panose="020B0503020204020204" charset="-122"/>
                <a:ea typeface="微软雅黑" panose="020B0503020204020204" charset="-122"/>
              </a:rPr>
              <a:t> (Incrementality) </a:t>
            </a:r>
          </a:p>
          <a:p>
            <a:pPr marL="0" indent="0">
              <a:spcBef>
                <a:spcPct val="0"/>
              </a:spcBef>
              <a:spcAft>
                <a:spcPct val="0"/>
              </a:spcAft>
            </a:pPr>
            <a:endParaRPr lang="en-US" altLang="zh-CN" sz="1600" b="1" i="0">
              <a:solidFill>
                <a:srgbClr val="667EEA"/>
              </a:solidFill>
              <a:latin typeface="微软雅黑" panose="020B0503020204020204" charset="-122"/>
              <a:ea typeface="微软雅黑" panose="020B0503020204020204" charset="-122"/>
            </a:endParaRPr>
          </a:p>
        </p:txBody>
      </p:sp>
      <p:sp>
        <p:nvSpPr>
          <p:cNvPr id="21" name="文本框 20"/>
          <p:cNvSpPr txBox="1"/>
          <p:nvPr>
            <p:custDataLst>
              <p:tags r:id="rId5"/>
            </p:custDataLst>
          </p:nvPr>
        </p:nvSpPr>
        <p:spPr>
          <a:xfrm>
            <a:off x="1196340" y="2513330"/>
            <a:ext cx="10494645" cy="68897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增量性指的是求解器能够在一个会话中逐步添加约束或假设，并在检查完一个公式的可满足性后，不从头开始就能处理下一个相关公式</a:t>
            </a:r>
          </a:p>
        </p:txBody>
      </p:sp>
      <p:sp>
        <p:nvSpPr>
          <p:cNvPr id="17" name="文本框 16"/>
          <p:cNvSpPr txBox="1"/>
          <p:nvPr/>
        </p:nvSpPr>
        <p:spPr>
          <a:xfrm>
            <a:off x="3428365" y="4284980"/>
            <a:ext cx="5080000" cy="82486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6"/>
            </p:custDataLst>
          </p:nvPr>
        </p:nvSpPr>
        <p:spPr>
          <a:xfrm>
            <a:off x="952500" y="3552825"/>
            <a:ext cx="9682480" cy="252031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7"/>
            </p:custDataLst>
          </p:nvPr>
        </p:nvSpPr>
        <p:spPr>
          <a:xfrm>
            <a:off x="952500" y="3543300"/>
            <a:ext cx="9681845" cy="259397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8"/>
            </p:custDataLst>
          </p:nvPr>
        </p:nvSpPr>
        <p:spPr>
          <a:xfrm>
            <a:off x="1026160" y="3533140"/>
            <a:ext cx="9690735" cy="262064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9"/>
            </p:custDataLst>
          </p:nvPr>
        </p:nvSpPr>
        <p:spPr>
          <a:xfrm>
            <a:off x="1196340" y="3613785"/>
            <a:ext cx="9168765" cy="654685"/>
          </a:xfrm>
          <a:prstGeom prst="rect">
            <a:avLst/>
          </a:prstGeom>
        </p:spPr>
        <p:txBody>
          <a:bodyPr wrap="square">
            <a:noAutofit/>
          </a:bodyPr>
          <a:lstStyle/>
          <a:p>
            <a:pPr marL="0" indent="0">
              <a:spcBef>
                <a:spcPct val="0"/>
              </a:spcBef>
              <a:spcAft>
                <a:spcPct val="0"/>
              </a:spcAft>
            </a:pPr>
            <a:r>
              <a:rPr lang="zh-CN" altLang="en-US" sz="1600" b="1" i="0" dirty="0">
                <a:solidFill>
                  <a:srgbClr val="667EEA"/>
                </a:solidFill>
                <a:latin typeface="微软雅黑" panose="020B0503020204020204" charset="-122"/>
                <a:ea typeface="微软雅黑" panose="020B0503020204020204" charset="-122"/>
              </a:rPr>
              <a:t>核心机制</a:t>
            </a:r>
            <a:r>
              <a:rPr lang="en-US" altLang="zh-CN" sz="1600" b="1" i="0" dirty="0">
                <a:solidFill>
                  <a:srgbClr val="667EEA"/>
                </a:solidFill>
                <a:latin typeface="微软雅黑" panose="020B0503020204020204" charset="-122"/>
                <a:ea typeface="微软雅黑" panose="020B0503020204020204" charset="-122"/>
              </a:rPr>
              <a:t>：</a:t>
            </a:r>
            <a:r>
              <a:rPr lang="zh-CN" altLang="en-US" sz="1600" b="1" i="0" dirty="0">
                <a:solidFill>
                  <a:srgbClr val="667EEA"/>
                </a:solidFill>
                <a:latin typeface="微软雅黑" panose="020B0503020204020204" charset="-122"/>
                <a:ea typeface="微软雅黑" panose="020B0503020204020204" charset="-122"/>
              </a:rPr>
              <a:t>状态管理</a:t>
            </a:r>
          </a:p>
          <a:p>
            <a:pPr marL="0" indent="0">
              <a:spcBef>
                <a:spcPct val="0"/>
              </a:spcBef>
              <a:spcAft>
                <a:spcPct val="0"/>
              </a:spcAft>
            </a:pPr>
            <a:endParaRPr lang="en-US" altLang="zh-CN" sz="1600" b="1" i="0" dirty="0">
              <a:solidFill>
                <a:srgbClr val="667EEA"/>
              </a:solidFill>
              <a:latin typeface="微软雅黑" panose="020B0503020204020204" charset="-122"/>
              <a:ea typeface="微软雅黑" panose="020B0503020204020204" charset="-122"/>
            </a:endParaRPr>
          </a:p>
        </p:txBody>
      </p:sp>
      <p:sp>
        <p:nvSpPr>
          <p:cNvPr id="23" name="文本框 22"/>
          <p:cNvSpPr txBox="1"/>
          <p:nvPr>
            <p:custDataLst>
              <p:tags r:id="rId10"/>
            </p:custDataLst>
          </p:nvPr>
        </p:nvSpPr>
        <p:spPr>
          <a:xfrm>
            <a:off x="1196340" y="4064635"/>
            <a:ext cx="10494645" cy="160337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push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操作（保存状态）：</a:t>
            </a: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应用程序在添加新的约束集之前，要求求解器保存其当前状态（包括已学习的子句、当前的变量赋值、理论求解器中的等价关系等）。</a:t>
            </a:r>
          </a:p>
          <a:p>
            <a:pPr marL="285750" indent="-285750">
              <a:spcBef>
                <a:spcPct val="0"/>
              </a:spcBef>
              <a:spcAft>
                <a:spcPct val="0"/>
              </a:spcAft>
              <a:buFont typeface="Arial" panose="020B0604020202090204" pitchFamily="34" charset="0"/>
              <a:buChar char="•"/>
            </a:pPr>
            <a:endParaRPr lang="en-US" altLang="zh-CN" sz="1600" b="0" i="0" dirty="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assert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操作（添加约束）：</a:t>
            </a: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应用程序将新的约束添加到公式中，求解器继续搜索。</a:t>
            </a:r>
          </a:p>
          <a:p>
            <a:pPr marL="285750" indent="-285750">
              <a:spcBef>
                <a:spcPct val="0"/>
              </a:spcBef>
              <a:spcAft>
                <a:spcPct val="0"/>
              </a:spcAft>
              <a:buFont typeface="Arial" panose="020B0604020202090204" pitchFamily="34" charset="0"/>
              <a:buChar char="•"/>
            </a:pPr>
            <a:endParaRPr lang="en-US" altLang="zh-CN" sz="1600" b="0" i="0" dirty="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pop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操作（恢复状态）：</a:t>
            </a: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应用程序要求求解器将状态回滚到最近一次</a:t>
            </a:r>
            <a:r>
              <a:rPr lang="en-US" altLang="zh-CN" sz="1600" b="0" i="0" dirty="0">
                <a:solidFill>
                  <a:srgbClr val="666666"/>
                </a:solidFill>
                <a:latin typeface="Comic Sans MS" panose="030F0902030302020204" charset="0"/>
                <a:ea typeface="微软雅黑" panose="020B0503020204020204" charset="-122"/>
                <a:cs typeface="Comic Sans MS" panose="030F0902030302020204" charset="0"/>
              </a:rPr>
              <a:t> push </a:t>
            </a:r>
            <a:r>
              <a:rPr lang="zh-CN" altLang="en-US" sz="1600" b="0" i="0" dirty="0">
                <a:solidFill>
                  <a:srgbClr val="666666"/>
                </a:solidFill>
                <a:latin typeface="Comic Sans MS" panose="030F0902030302020204" charset="0"/>
                <a:ea typeface="微软雅黑" panose="020B0503020204020204" charset="-122"/>
                <a:cs typeface="Comic Sans MS" panose="030F0902030302020204" charset="0"/>
              </a:rPr>
              <a:t>时的状态，从而撤销自那以后添加的所有约束和决策。</a:t>
            </a:r>
          </a:p>
        </p:txBody>
      </p:sp>
    </p:spTree>
    <p:extLst>
      <p:ext uri="{BB962C8B-B14F-4D97-AF65-F5344CB8AC3E}">
        <p14:creationId xmlns:p14="http://schemas.microsoft.com/office/powerpoint/2010/main" val="40399738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953135"/>
          </a:xfrm>
          <a:prstGeom prst="rect">
            <a:avLst/>
          </a:prstGeom>
          <a:noFill/>
        </p:spPr>
        <p:txBody>
          <a:bodyPr wrap="square" rtlCol="0">
            <a:spAutoFit/>
          </a:bodyPr>
          <a:lstStyle/>
          <a:p>
            <a:pPr algn="ctr"/>
            <a:r>
              <a:rPr lang="en-US" altLang="zh-CN" sz="2800" b="1">
                <a:solidFill>
                  <a:schemeClr val="bg1"/>
                </a:solidFill>
                <a:latin typeface="微软雅黑" panose="020B0503020204020204" charset="-122"/>
                <a:ea typeface="微软雅黑" panose="020B0503020204020204" charset="-122"/>
              </a:rPr>
              <a:t>Incrementality and Backtracking</a:t>
            </a:r>
          </a:p>
          <a:p>
            <a:pPr algn="ctr"/>
            <a:endParaRPr lang="zh-CN" altLang="en-US" sz="2800" b="1">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3428365" y="2655570"/>
            <a:ext cx="5080000" cy="44513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52500" y="1923415"/>
            <a:ext cx="9682480" cy="136017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52500" y="1913890"/>
            <a:ext cx="9681845" cy="139890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1026160" y="1903730"/>
            <a:ext cx="9690735" cy="141351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96340" y="1984375"/>
            <a:ext cx="5904865" cy="31115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回溯</a:t>
            </a:r>
            <a:r>
              <a:rPr lang="en-US" altLang="zh-CN" sz="1600" b="1" i="0">
                <a:solidFill>
                  <a:srgbClr val="667EEA"/>
                </a:solidFill>
                <a:latin typeface="微软雅黑" panose="020B0503020204020204" charset="-122"/>
                <a:ea typeface="微软雅黑" panose="020B0503020204020204" charset="-122"/>
              </a:rPr>
              <a:t> (Backtracking) </a:t>
            </a:r>
          </a:p>
          <a:p>
            <a:pPr marL="0" indent="0">
              <a:spcBef>
                <a:spcPct val="0"/>
              </a:spcBef>
              <a:spcAft>
                <a:spcPct val="0"/>
              </a:spcAft>
            </a:pPr>
            <a:endParaRPr lang="en-US" altLang="zh-CN" sz="1600" b="1" i="0">
              <a:solidFill>
                <a:srgbClr val="667EEA"/>
              </a:solidFill>
              <a:latin typeface="微软雅黑" panose="020B0503020204020204" charset="-122"/>
              <a:ea typeface="微软雅黑" panose="020B0503020204020204" charset="-122"/>
            </a:endParaRPr>
          </a:p>
        </p:txBody>
      </p:sp>
      <p:sp>
        <p:nvSpPr>
          <p:cNvPr id="21" name="文本框 20"/>
          <p:cNvSpPr txBox="1"/>
          <p:nvPr>
            <p:custDataLst>
              <p:tags r:id="rId5"/>
            </p:custDataLst>
          </p:nvPr>
        </p:nvSpPr>
        <p:spPr>
          <a:xfrm>
            <a:off x="1196340" y="2513330"/>
            <a:ext cx="10494645" cy="68897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回溯是搜索算法在遇到冲突时，撤销最近的决策并尝试替代方案的过程。在</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CDCL($T$)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框架中，回溯被提升为非时间顺序回溯（或跳跃），这是实现高性能的关键。</a:t>
            </a:r>
          </a:p>
        </p:txBody>
      </p:sp>
      <p:sp>
        <p:nvSpPr>
          <p:cNvPr id="17" name="文本框 16"/>
          <p:cNvSpPr txBox="1"/>
          <p:nvPr/>
        </p:nvSpPr>
        <p:spPr>
          <a:xfrm>
            <a:off x="3428365" y="4284980"/>
            <a:ext cx="5080000" cy="82486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8" name="圆角矩形 17"/>
          <p:cNvSpPr/>
          <p:nvPr>
            <p:custDataLst>
              <p:tags r:id="rId6"/>
            </p:custDataLst>
          </p:nvPr>
        </p:nvSpPr>
        <p:spPr>
          <a:xfrm>
            <a:off x="952500" y="3552825"/>
            <a:ext cx="9682480" cy="252031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9" name="圆角矩形 18"/>
          <p:cNvSpPr/>
          <p:nvPr>
            <p:custDataLst>
              <p:tags r:id="rId7"/>
            </p:custDataLst>
          </p:nvPr>
        </p:nvSpPr>
        <p:spPr>
          <a:xfrm>
            <a:off x="952500" y="3543300"/>
            <a:ext cx="9681845" cy="259397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0" name="圆角矩形 19"/>
          <p:cNvSpPr/>
          <p:nvPr>
            <p:custDataLst>
              <p:tags r:id="rId8"/>
            </p:custDataLst>
          </p:nvPr>
        </p:nvSpPr>
        <p:spPr>
          <a:xfrm>
            <a:off x="1026160" y="3533140"/>
            <a:ext cx="9690735" cy="2620645"/>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2" name="文本框 21"/>
          <p:cNvSpPr txBox="1"/>
          <p:nvPr>
            <p:custDataLst>
              <p:tags r:id="rId9"/>
            </p:custDataLst>
          </p:nvPr>
        </p:nvSpPr>
        <p:spPr>
          <a:xfrm>
            <a:off x="1196340" y="3613785"/>
            <a:ext cx="9168765" cy="654685"/>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决策层</a:t>
            </a:r>
            <a:r>
              <a:rPr lang="en-US" altLang="zh-CN" sz="1600" b="1" i="0">
                <a:solidFill>
                  <a:srgbClr val="667EEA"/>
                </a:solidFill>
                <a:latin typeface="微软雅黑" panose="020B0503020204020204" charset="-122"/>
                <a:ea typeface="微软雅黑" panose="020B0503020204020204" charset="-122"/>
              </a:rPr>
              <a:t> (Decision Levels)</a:t>
            </a:r>
          </a:p>
          <a:p>
            <a:pPr marL="0" indent="0">
              <a:spcBef>
                <a:spcPct val="0"/>
              </a:spcBef>
              <a:spcAft>
                <a:spcPct val="0"/>
              </a:spcAft>
            </a:pPr>
            <a:endParaRPr lang="en-US" altLang="zh-CN" sz="1600" b="1" i="0">
              <a:solidFill>
                <a:srgbClr val="667EEA"/>
              </a:solidFill>
              <a:latin typeface="微软雅黑" panose="020B0503020204020204" charset="-122"/>
              <a:ea typeface="微软雅黑" panose="020B0503020204020204" charset="-122"/>
            </a:endParaRPr>
          </a:p>
        </p:txBody>
      </p:sp>
      <p:sp>
        <p:nvSpPr>
          <p:cNvPr id="23" name="文本框 22"/>
          <p:cNvSpPr txBox="1"/>
          <p:nvPr>
            <p:custDataLst>
              <p:tags r:id="rId10"/>
            </p:custDataLst>
          </p:nvPr>
        </p:nvSpPr>
        <p:spPr>
          <a:xfrm>
            <a:off x="1196340" y="4064635"/>
            <a:ext cx="10494645" cy="1603375"/>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决策</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(Decision)</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求解器主动选择一个未赋值的变量并为其赋值（例如</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$x=$ True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），这会开启一个新的决策层。</a:t>
            </a:r>
          </a:p>
          <a:p>
            <a:pPr marL="285750" indent="-285750">
              <a:spcBef>
                <a:spcPct val="0"/>
              </a:spcBef>
              <a:spcAft>
                <a:spcPct val="0"/>
              </a:spcAft>
              <a:buFont typeface="Arial" panose="020B0604020202090204" pitchFamily="34" charset="0"/>
              <a:buChar char="•"/>
            </a:pPr>
            <a:endParaRPr lang="en-US" altLang="zh-CN" sz="1600" b="0" i="0">
              <a:solidFill>
                <a:srgbClr val="666666"/>
              </a:solidFill>
              <a:latin typeface="Comic Sans MS" panose="030F0902030302020204" charset="0"/>
              <a:ea typeface="微软雅黑" panose="020B0503020204020204" charset="-122"/>
              <a:cs typeface="Comic Sans MS" panose="030F0902030302020204" charset="0"/>
            </a:endParaRP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蕴涵</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(Implication)</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由单位传播</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(Unit Propagation)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或理论推理被迫发生的赋值，它们继承其原因变量的决策层。</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28365" y="99695"/>
            <a:ext cx="7937500" cy="521970"/>
          </a:xfrm>
          <a:prstGeom prst="rect">
            <a:avLst/>
          </a:prstGeom>
          <a:noFill/>
        </p:spPr>
        <p:txBody>
          <a:bodyPr wrap="square" rtlCol="0">
            <a:spAutoFit/>
          </a:bodyPr>
          <a:lstStyle/>
          <a:p>
            <a:pPr algn="ctr"/>
            <a:r>
              <a:rPr lang="zh-CN" altLang="en-US" sz="2800" b="1">
                <a:solidFill>
                  <a:schemeClr val="bg1"/>
                </a:solidFill>
                <a:latin typeface="微软雅黑" panose="020B0503020204020204" charset="-122"/>
                <a:ea typeface="微软雅黑" panose="020B0503020204020204" charset="-122"/>
              </a:rPr>
              <a:t>关键技术：</a:t>
            </a:r>
            <a:r>
              <a:rPr lang="en-US" altLang="zh-CN" sz="2800" b="1">
                <a:solidFill>
                  <a:schemeClr val="bg1"/>
                </a:solidFill>
                <a:latin typeface="微软雅黑" panose="020B0503020204020204" charset="-122"/>
                <a:ea typeface="微软雅黑" panose="020B0503020204020204" charset="-122"/>
              </a:rPr>
              <a:t>Nelson-Oppen </a:t>
            </a:r>
            <a:r>
              <a:rPr lang="zh-CN" altLang="en-US" sz="2800" b="1">
                <a:solidFill>
                  <a:schemeClr val="bg1"/>
                </a:solidFill>
                <a:latin typeface="微软雅黑" panose="020B0503020204020204" charset="-122"/>
                <a:ea typeface="微软雅黑" panose="020B0503020204020204" charset="-122"/>
              </a:rPr>
              <a:t>方法</a:t>
            </a:r>
          </a:p>
        </p:txBody>
      </p:sp>
      <p:sp>
        <p:nvSpPr>
          <p:cNvPr id="4" name="文本框 3"/>
          <p:cNvSpPr txBox="1"/>
          <p:nvPr/>
        </p:nvSpPr>
        <p:spPr>
          <a:xfrm>
            <a:off x="3428365" y="2655570"/>
            <a:ext cx="5080000" cy="1344295"/>
          </a:xfrm>
          <a:prstGeom prst="rect">
            <a:avLst/>
          </a:prstGeom>
        </p:spPr>
        <p:txBody>
          <a:bodyPr>
            <a:noAutofit/>
          </a:bodyPr>
          <a:lstStyle/>
          <a:p>
            <a:pPr marL="0" indent="0"/>
            <a:endParaRPr lang="en-US" altLang="zh-CN" sz="1600" b="0" i="0">
              <a:solidFill>
                <a:srgbClr val="555555"/>
              </a:solidFill>
              <a:latin typeface="Comic Sans MS" panose="030F0902030302020204" charset="0"/>
              <a:ea typeface="微软雅黑" panose="020B0503020204020204" charset="-122"/>
              <a:cs typeface="Comic Sans MS" panose="030F0902030302020204" charset="0"/>
            </a:endParaRPr>
          </a:p>
        </p:txBody>
      </p:sp>
      <p:sp>
        <p:nvSpPr>
          <p:cNvPr id="12" name="圆角矩形 11"/>
          <p:cNvSpPr/>
          <p:nvPr>
            <p:custDataLst>
              <p:tags r:id="rId1"/>
            </p:custDataLst>
          </p:nvPr>
        </p:nvSpPr>
        <p:spPr>
          <a:xfrm>
            <a:off x="952500" y="1923415"/>
            <a:ext cx="9682480" cy="410781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圆角矩形 12"/>
          <p:cNvSpPr/>
          <p:nvPr>
            <p:custDataLst>
              <p:tags r:id="rId2"/>
            </p:custDataLst>
          </p:nvPr>
        </p:nvSpPr>
        <p:spPr>
          <a:xfrm>
            <a:off x="952500" y="1913890"/>
            <a:ext cx="9681845" cy="4228465"/>
          </a:xfrm>
          <a:prstGeom prst="roundRect">
            <a:avLst/>
          </a:prstGeom>
          <a:solidFill>
            <a:schemeClr val="tx2">
              <a:lumMod val="50000"/>
              <a:lumOff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圆角矩形 14"/>
          <p:cNvSpPr/>
          <p:nvPr>
            <p:custDataLst>
              <p:tags r:id="rId3"/>
            </p:custDataLst>
          </p:nvPr>
        </p:nvSpPr>
        <p:spPr>
          <a:xfrm>
            <a:off x="1026160" y="1903730"/>
            <a:ext cx="9690735" cy="4272280"/>
          </a:xfrm>
          <a:prstGeom prst="roundRect">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custDataLst>
              <p:tags r:id="rId4"/>
            </p:custDataLst>
          </p:nvPr>
        </p:nvSpPr>
        <p:spPr>
          <a:xfrm>
            <a:off x="1196340" y="2019300"/>
            <a:ext cx="5904865" cy="398780"/>
          </a:xfrm>
          <a:prstGeom prst="rect">
            <a:avLst/>
          </a:prstGeom>
        </p:spPr>
        <p:txBody>
          <a:bodyPr wrap="square">
            <a:noAutofit/>
          </a:bodyPr>
          <a:lstStyle/>
          <a:p>
            <a:pPr marL="0" indent="0">
              <a:spcBef>
                <a:spcPct val="0"/>
              </a:spcBef>
              <a:spcAft>
                <a:spcPct val="0"/>
              </a:spcAft>
            </a:pPr>
            <a:r>
              <a:rPr lang="en-US" altLang="zh-CN" sz="1600" b="1" i="0">
                <a:solidFill>
                  <a:srgbClr val="667EEA"/>
                </a:solidFill>
                <a:latin typeface="微软雅黑" panose="020B0503020204020204" charset="-122"/>
                <a:ea typeface="微软雅黑" panose="020B0503020204020204" charset="-122"/>
              </a:rPr>
              <a:t>N-O</a:t>
            </a:r>
            <a:r>
              <a:rPr lang="zh-CN" altLang="en-US" sz="1600" b="1" i="0">
                <a:solidFill>
                  <a:srgbClr val="667EEA"/>
                </a:solidFill>
                <a:latin typeface="微软雅黑" panose="020B0503020204020204" charset="-122"/>
                <a:ea typeface="微软雅黑" panose="020B0503020204020204" charset="-122"/>
              </a:rPr>
              <a:t>框架</a:t>
            </a:r>
          </a:p>
        </p:txBody>
      </p:sp>
      <p:sp>
        <p:nvSpPr>
          <p:cNvPr id="21" name="文本框 20"/>
          <p:cNvSpPr txBox="1"/>
          <p:nvPr>
            <p:custDataLst>
              <p:tags r:id="rId5"/>
            </p:custDataLst>
          </p:nvPr>
        </p:nvSpPr>
        <p:spPr>
          <a:xfrm>
            <a:off x="1196340" y="2513330"/>
            <a:ext cx="10494645" cy="91567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每个理论求解器只处理自己理论内的约束，并判断其一致性</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不同理论求解器之间通过共享的</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1" i="0">
                <a:solidFill>
                  <a:srgbClr val="666666"/>
                </a:solidFill>
                <a:latin typeface="Comic Sans MS" panose="030F0902030302020204" charset="0"/>
                <a:ea typeface="微软雅黑" panose="020B0503020204020204" charset="-122"/>
                <a:cs typeface="Comic Sans MS" panose="030F0902030302020204" charset="0"/>
              </a:rPr>
              <a:t>接口变量</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进行通信。</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所有求解器联调</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直到找到一个满足所有理论约束的解，或者发现矛盾（不可满足）</a:t>
            </a:r>
          </a:p>
        </p:txBody>
      </p:sp>
      <p:sp>
        <p:nvSpPr>
          <p:cNvPr id="3" name="文本框 2"/>
          <p:cNvSpPr txBox="1"/>
          <p:nvPr/>
        </p:nvSpPr>
        <p:spPr>
          <a:xfrm>
            <a:off x="859790" y="1148715"/>
            <a:ext cx="10642600" cy="398780"/>
          </a:xfrm>
          <a:prstGeom prst="rect">
            <a:avLst/>
          </a:prstGeom>
        </p:spPr>
        <p:txBody>
          <a:bodyPr wrap="square">
            <a:spAutoFit/>
          </a:bodyPr>
          <a:lstStyle/>
          <a:p>
            <a:pPr marL="0" indent="0">
              <a:spcBef>
                <a:spcPts val="900"/>
              </a:spcBef>
              <a:spcAft>
                <a:spcPts val="600"/>
              </a:spcAft>
            </a:pPr>
            <a:r>
              <a:rPr lang="zh-CN" altLang="en-US" sz="2000" b="1" i="0">
                <a:solidFill>
                  <a:srgbClr val="764BA2"/>
                </a:solidFill>
                <a:latin typeface="微软雅黑" panose="020B0503020204020204" charset="-122"/>
                <a:ea typeface="微软雅黑" panose="020B0503020204020204" charset="-122"/>
              </a:rPr>
              <a:t>涉及多个理论时</a:t>
            </a:r>
            <a:r>
              <a:rPr lang="en-US" altLang="zh-CN" sz="2000" b="1" i="0">
                <a:solidFill>
                  <a:srgbClr val="764BA2"/>
                </a:solidFill>
                <a:latin typeface="微软雅黑" panose="020B0503020204020204" charset="-122"/>
                <a:ea typeface="微软雅黑" panose="020B0503020204020204" charset="-122"/>
              </a:rPr>
              <a:t>，</a:t>
            </a:r>
            <a:r>
              <a:rPr lang="zh-CN" altLang="en-US" sz="2000" b="1" i="0">
                <a:solidFill>
                  <a:srgbClr val="764BA2"/>
                </a:solidFill>
                <a:latin typeface="微软雅黑" panose="020B0503020204020204" charset="-122"/>
                <a:ea typeface="微软雅黑" panose="020B0503020204020204" charset="-122"/>
              </a:rPr>
              <a:t>使用</a:t>
            </a:r>
            <a:r>
              <a:rPr lang="en-US" altLang="zh-CN" sz="2000" b="1" i="0">
                <a:solidFill>
                  <a:srgbClr val="764BA2"/>
                </a:solidFill>
                <a:latin typeface="微软雅黑" panose="020B0503020204020204" charset="-122"/>
                <a:ea typeface="微软雅黑" panose="020B0503020204020204" charset="-122"/>
              </a:rPr>
              <a:t> Nelson-Oppen </a:t>
            </a:r>
            <a:r>
              <a:rPr lang="zh-CN" altLang="en-US" sz="2000" b="1" i="0">
                <a:solidFill>
                  <a:srgbClr val="764BA2"/>
                </a:solidFill>
                <a:latin typeface="微软雅黑" panose="020B0503020204020204" charset="-122"/>
                <a:ea typeface="微软雅黑" panose="020B0503020204020204" charset="-122"/>
              </a:rPr>
              <a:t>组合方法</a:t>
            </a:r>
          </a:p>
        </p:txBody>
      </p:sp>
      <p:sp>
        <p:nvSpPr>
          <p:cNvPr id="2" name="文本框 1"/>
          <p:cNvSpPr txBox="1"/>
          <p:nvPr>
            <p:custDataLst>
              <p:tags r:id="rId6"/>
            </p:custDataLst>
          </p:nvPr>
        </p:nvSpPr>
        <p:spPr>
          <a:xfrm>
            <a:off x="1323340" y="3745865"/>
            <a:ext cx="10494645" cy="91567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量词自由</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(Quantifier-Free)：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用于处理量词自由的合取式</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签名不相交</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(Disjoint Signatures)：</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理论间不能共享任何非逻辑符号</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稳定无限性</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(Stably Infinite)：</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每个理论</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Ti</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必须是稳定无限的</a:t>
            </a:r>
          </a:p>
        </p:txBody>
      </p:sp>
      <p:sp>
        <p:nvSpPr>
          <p:cNvPr id="6" name="文本框 5"/>
          <p:cNvSpPr txBox="1"/>
          <p:nvPr>
            <p:custDataLst>
              <p:tags r:id="rId7"/>
            </p:custDataLst>
          </p:nvPr>
        </p:nvSpPr>
        <p:spPr>
          <a:xfrm>
            <a:off x="1323340" y="3347085"/>
            <a:ext cx="5904865" cy="39878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限制</a:t>
            </a:r>
          </a:p>
        </p:txBody>
      </p:sp>
      <p:sp>
        <p:nvSpPr>
          <p:cNvPr id="7" name="文本框 6"/>
          <p:cNvSpPr txBox="1"/>
          <p:nvPr>
            <p:custDataLst>
              <p:tags r:id="rId8"/>
            </p:custDataLst>
          </p:nvPr>
        </p:nvSpPr>
        <p:spPr>
          <a:xfrm>
            <a:off x="1450340" y="4783455"/>
            <a:ext cx="5904865" cy="398780"/>
          </a:xfrm>
          <a:prstGeom prst="rect">
            <a:avLst/>
          </a:prstGeom>
        </p:spPr>
        <p:txBody>
          <a:bodyPr wrap="square">
            <a:noAutofit/>
          </a:bodyPr>
          <a:lstStyle/>
          <a:p>
            <a:pPr marL="0" indent="0">
              <a:spcBef>
                <a:spcPct val="0"/>
              </a:spcBef>
              <a:spcAft>
                <a:spcPct val="0"/>
              </a:spcAft>
            </a:pPr>
            <a:r>
              <a:rPr lang="zh-CN" altLang="en-US" sz="1600" b="1" i="0">
                <a:solidFill>
                  <a:srgbClr val="667EEA"/>
                </a:solidFill>
                <a:latin typeface="微软雅黑" panose="020B0503020204020204" charset="-122"/>
                <a:ea typeface="微软雅黑" panose="020B0503020204020204" charset="-122"/>
              </a:rPr>
              <a:t>步骤</a:t>
            </a:r>
          </a:p>
        </p:txBody>
      </p:sp>
      <p:sp>
        <p:nvSpPr>
          <p:cNvPr id="26" name="文本框 25"/>
          <p:cNvSpPr txBox="1"/>
          <p:nvPr>
            <p:custDataLst>
              <p:tags r:id="rId9"/>
            </p:custDataLst>
          </p:nvPr>
        </p:nvSpPr>
        <p:spPr>
          <a:xfrm>
            <a:off x="1450340" y="5182235"/>
            <a:ext cx="10494645" cy="915670"/>
          </a:xfrm>
          <a:prstGeom prst="rect">
            <a:avLst/>
          </a:prstGeom>
        </p:spPr>
        <p:txBody>
          <a:bodyPr wrap="square">
            <a:noAutofit/>
          </a:bodyPr>
          <a:lstStyle/>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递归地用新的共享变量替换属于其他理论的子项，并添加新的等式来定义这些变量</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互相推导并传播它们在共享变量集合</a:t>
            </a:r>
            <a:r>
              <a:rPr lang="en-US" altLang="zh-CN" sz="1600" b="0" i="0">
                <a:solidFill>
                  <a:srgbClr val="666666"/>
                </a:solidFill>
                <a:latin typeface="Comic Sans MS" panose="030F0902030302020204" charset="0"/>
                <a:ea typeface="微软雅黑" panose="020B0503020204020204" charset="-122"/>
                <a:cs typeface="Comic Sans MS" panose="030F0902030302020204" charset="0"/>
              </a:rPr>
              <a:t> </a:t>
            </a: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上发现的新等式</a:t>
            </a:r>
          </a:p>
          <a:p>
            <a:pPr marL="285750" indent="-285750">
              <a:spcBef>
                <a:spcPct val="0"/>
              </a:spcBef>
              <a:spcAft>
                <a:spcPct val="0"/>
              </a:spcAft>
              <a:buFont typeface="Arial" panose="020B0604020202090204" pitchFamily="34" charset="0"/>
              <a:buChar char="•"/>
            </a:pPr>
            <a:r>
              <a:rPr lang="zh-CN" altLang="en-US" sz="1600" b="0" i="0">
                <a:solidFill>
                  <a:srgbClr val="666666"/>
                </a:solidFill>
                <a:latin typeface="Comic Sans MS" panose="030F0902030302020204" charset="0"/>
                <a:ea typeface="微软雅黑" panose="020B0503020204020204" charset="-122"/>
                <a:cs typeface="Comic Sans MS" panose="030F0902030302020204" charset="0"/>
              </a:rPr>
              <a:t>根据是否发现冲突判定公式的可满足性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适中&quot;,&quot;HeaderHeight&quot;:10.0,&quot;FooterHeight&quot;:5.0,&quot;SideMargin&quot;:5.0,&quot;TopMargin&quot;:0.0,&quot;BottomMargin&quot;:0.0,&quot;IntervalMargin&quot;:1.5,&quot;SettingType&quot;:&quot;System&quot;}"/>
  <p:tag name="RESOURCE_RECORD_KEY" val="{&quot;10&quot;:[21545155],&quot;13&quot;:[4722044,20419712,4364907],&quot;29&quot;:[50000159,50053008],&quot;65&quot;:[20231772]}"/>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2_3"/>
  <p:tag name="KSO_WM_UNIT_SUBTYPE" val="d"/>
  <p:tag name="KSO_WM_UNIT_TYPE" val="l_h_i"/>
</p:tagLst>
</file>

<file path=ppt/tags/tag12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2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13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3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3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3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13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3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3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3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3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3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62.3}"/>
</p:tagLst>
</file>

<file path=ppt/tags/tag14.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3_1"/>
  <p:tag name="KSO_WM_UNIT_TYPE" val="l_h_i"/>
</p:tagLst>
</file>

<file path=ppt/tags/tag140.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14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4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3_3"/>
  <p:tag name="KSO_WM_UNIT_SUBTYPE" val="d"/>
  <p:tag name="KSO_WM_UNIT_TYPE" val="l_h_i"/>
</p:tagLst>
</file>

<file path=ppt/tags/tag15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6.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15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5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f"/>
</p:tagLst>
</file>

<file path=ppt/tags/tag16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6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cfa8a54e7adee0739134972e8815c9d0ad378299"/>
  <p:tag name="KSO_WM_NEWLAYOUT_ID" val="82"/>
</p:tagLst>
</file>

<file path=ppt/tags/tag17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2.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17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7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xml><?xml version="1.0" encoding="utf-8"?>
<p:tagLst xmlns:a="http://schemas.openxmlformats.org/drawingml/2006/main" xmlns:r="http://schemas.openxmlformats.org/officeDocument/2006/relationships" xmlns:p="http://schemas.openxmlformats.org/presentationml/2006/main">
  <p:tag name="KSO_WM_FIGMA_DECORATION_INDEX" val="1"/>
  <p:tag name="$PH_EXT" val="1"/>
  <p:tag name="KSO_WM_BEAUTIFY_FLAG" val="#fgm#"/>
  <p:tag name="KSO_WM_DIAGRAM_GROUP_CODE" val="1"/>
  <p:tag name="KSO_WM_FIGMA_FLAG" val="#fgm#"/>
  <p:tag name="KSO_WM_UNIT_INDEX" val="1_1_1"/>
  <p:tag name="KSO_WM_UNIT_TYPE" val="l_h_x"/>
</p:tagLst>
</file>

<file path=ppt/tags/tag18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88.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18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a"/>
</p:tagLst>
</file>

<file path=ppt/tags/tag19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19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20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4.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20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0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xml><?xml version="1.0" encoding="utf-8"?>
<p:tagLst xmlns:a="http://schemas.openxmlformats.org/drawingml/2006/main" xmlns:r="http://schemas.openxmlformats.org/officeDocument/2006/relationships" xmlns:p="http://schemas.openxmlformats.org/presentationml/2006/main">
  <p:tag name="KSO_WM_FIGMA_DECORATION_INDEX" val="2"/>
  <p:tag name="$PH_EXT" val="1"/>
  <p:tag name="KSO_WM_BEAUTIFY_FLAG" val="#fgm#"/>
  <p:tag name="KSO_WM_DIAGRAM_GROUP_CODE" val="1"/>
  <p:tag name="KSO_WM_FIGMA_FLAG" val="#fgm#"/>
  <p:tag name="KSO_WM_UNIT_INDEX" val="1_2_1"/>
  <p:tag name="KSO_WM_UNIT_TYPE" val="l_h_x"/>
</p:tagLst>
</file>

<file path=ppt/tags/tag21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1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a"/>
</p:tagLst>
</file>

<file path=ppt/tags/tag220.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22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2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23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6.xml><?xml version="1.0" encoding="utf-8"?>
<p:tagLst xmlns:a="http://schemas.openxmlformats.org/drawingml/2006/main" xmlns:r="http://schemas.openxmlformats.org/officeDocument/2006/relationships"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554.9*359.097"/>
  <p:tag name="KSO_WM_SLIDE_POSITION" val="360.7*131.976"/>
  <p:tag name="KSO_WM_SLIDE_LAYOUT" val="a_d_l"/>
  <p:tag name="KSO_WM_SLIDE_LAYOUT_CNT" val="1_1_1"/>
  <p:tag name="KSO_WM_SPECIAL_SOURCE" val="bdnull"/>
  <p:tag name="KSO_WM_DIAGRAM_GROUP_CODE" val="l1-1"/>
  <p:tag name="KSO_WM_SLIDE_DIAGTYPE" val="l"/>
  <p:tag name="KSO_WM_TEMPLATE_INDEX" val="20231772"/>
  <p:tag name="KSO_WM_TEMPLATE_SUBCATEGORY" val="0"/>
  <p:tag name="KSO_WM_SLIDE_INDEX" val="1"/>
  <p:tag name="KSO_WM_TAG_VERSION" val="3.0"/>
  <p:tag name="KSO_WM_SLIDE_ID" val="custom20231772_1"/>
  <p:tag name="KSO_WM_SLIDE_ITEM_CNT" val="3"/>
  <p:tag name="RESOURCE_RECORD_KEY" val="{&quot;10&quot;:[21545155],&quot;65&quot;:[20231772]}"/>
</p:tagLst>
</file>

<file path=ppt/tags/tag23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3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xml><?xml version="1.0" encoding="utf-8"?>
<p:tagLst xmlns:a="http://schemas.openxmlformats.org/drawingml/2006/main" xmlns:r="http://schemas.openxmlformats.org/officeDocument/2006/relationships" xmlns:p="http://schemas.openxmlformats.org/presentationml/2006/main">
  <p:tag name="KSO_WM_FIGMA_DECORATION_INDEX" val="3"/>
  <p:tag name="$PH_EXT" val="1"/>
  <p:tag name="KSO_WM_BEAUTIFY_FLAG" val="#fgm#"/>
  <p:tag name="KSO_WM_DIAGRAM_GROUP_CODE" val="1"/>
  <p:tag name="KSO_WM_FIGMA_FLAG" val="#fgm#"/>
  <p:tag name="KSO_WM_UNIT_INDEX" val="1_3_1"/>
  <p:tag name="KSO_WM_UNIT_TYPE" val="l_h_x"/>
</p:tagLst>
</file>

<file path=ppt/tags/tag24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2.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3.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4.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5.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6.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7.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8.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49.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a"/>
</p:tagLst>
</file>

<file path=ppt/tags/tag250.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51.xml><?xml version="1.0" encoding="utf-8"?>
<p:tagLst xmlns:a="http://schemas.openxmlformats.org/drawingml/2006/main" xmlns:r="http://schemas.openxmlformats.org/officeDocument/2006/relationships" xmlns:p="http://schemas.openxmlformats.org/presentationml/2006/main">
  <p:tag name="KSO_WM_DIAGRAM_VIRTUALLY_FRAME" val="{&quot;height&quot;:439.9,&quot;left&quot;:68.25,&quot;top&quot;:83.85,&quot;width&quot;:848.85}"/>
</p:tagLst>
</file>

<file path=ppt/tags/tag252.xml><?xml version="1.0" encoding="utf-8"?>
<p:tagLst xmlns:a="http://schemas.openxmlformats.org/drawingml/2006/main" xmlns:r="http://schemas.openxmlformats.org/officeDocument/2006/relationships" xmlns:p="http://schemas.openxmlformats.org/presentationml/2006/main">
  <p:tag name="TABLE_ENDDRAG_ORIGIN_RECT" val="797*309"/>
  <p:tag name="TABLE_ENDDRAG_RECT" val="90*89*797*309"/>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f"/>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40266c36a6527553fce379d354fc32c381844a7a"/>
  <p:tag name="KSO_WM_NEWLAYOUT_ID" val="23"/>
</p:tagLst>
</file>

<file path=ppt/tags/tag28.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1_3"/>
  <p:tag name="KSO_WM_UNIT_SUBTYPE" val="d"/>
  <p:tag name="KSO_WM_UNIT_TYPE" val="l_h_i"/>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31.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2_3"/>
  <p:tag name="KSO_WM_UNIT_SUBTYPE" val="d"/>
  <p:tag name="KSO_WM_UNIT_TYPE" val="l_h_i"/>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34.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3_1"/>
  <p:tag name="KSO_WM_UNIT_TYPE" val="l_h_i"/>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3_3"/>
  <p:tag name="KSO_WM_UNIT_SUBTYPE" val="d"/>
  <p:tag name="KSO_WM_UNIT_TYPE" val="l_h_i"/>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f"/>
</p:tagLst>
</file>

<file path=ppt/tags/tag37.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4_1"/>
  <p:tag name="KSO_WM_UNIT_TYPE" val="l_h_i"/>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4_3"/>
  <p:tag name="KSO_WM_UNIT_SUBTYPE" val="d"/>
  <p:tag name="KSO_WM_UNIT_TYPE" val="l_h_i"/>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4_1"/>
  <p:tag name="KSO_WM_UNIT_TYPE" val="l_h_f"/>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8c1155d18ac67a125182ad02b965a01fe359dd45"/>
  <p:tag name="KSO_WM_NEWLAYOUT_ID" val="31"/>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a"/>
</p:tagLst>
</file>

<file path=ppt/tags/tag42.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UNIT_INDEX" val="1_1_1"/>
  <p:tag name="KSO_WM_UNIT_TYPE" val="l_h_i"/>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a"/>
</p:tagLst>
</file>

<file path=ppt/tags/tag45.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UNIT_INDEX" val="1_2_1"/>
  <p:tag name="KSO_WM_UNIT_TYPE" val="l_h_i"/>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77c643611754449500ffa6a16f9e2e8f72792e94"/>
  <p:tag name="KSO_WM_NEWLAYOUT_ID" val="110"/>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d"/>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
  <p:tag name="KSO_WM_UNIT_TYPE" val="f"/>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ec5125cdc921eb88b0df3e391cdaccc7e81bf0d6"/>
  <p:tag name="KSO_WM_NEWLAYOUT_ID" val="10"/>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
  <p:tag name="KSO_WM_UNIT_TYPE" val="f"/>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b93a8d420855e8bf4c382d76d4c57404e2fe023c"/>
  <p:tag name="KSO_WM_NEWLAYOUT_ID" val="141"/>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d"/>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a"/>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d"/>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a"/>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a9561205b5b76da1294c1858017c24d499c9aa17"/>
  <p:tag name="KSO_WM_NEWLAYOUT_ID" val="32"/>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a"/>
</p:tagLst>
</file>

<file path=ppt/tags/tag61.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UNIT_INDEX" val="1_1_1"/>
  <p:tag name="KSO_WM_UNIT_TYPE" val="l_h_i"/>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1_1"/>
  <p:tag name="KSO_WM_UNIT_TYPE" val="l_h_f"/>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a"/>
</p:tagLst>
</file>

<file path=ppt/tags/tag64.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UNIT_INDEX" val="1_2_1"/>
  <p:tag name="KSO_WM_UNIT_TYPE" val="l_h_i"/>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2_1"/>
  <p:tag name="KSO_WM_UNIT_TYPE" val="l_h_f"/>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a"/>
</p:tagLst>
</file>

<file path=ppt/tags/tag67.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UNIT_INDEX" val="1_3_1"/>
  <p:tag name="KSO_WM_UNIT_TYPE" val="l_h_i"/>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UNIT_INDEX" val="1_3_1"/>
  <p:tag name="KSO_WM_UNIT_TYPE" val="l_h_f"/>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4_7*a*1"/>
  <p:tag name="KSO_WM_UNIT_LAYERLEVEL" val="1"/>
  <p:tag name="KSO_WM_TAG_VERSION" val="3.0"/>
  <p:tag name="KSO_WM_BEAUTIFY_FLAG" val="#wm#"/>
  <p:tag name="KSO_WM_UNIT_ISCONTENTSTITLE" val="0"/>
  <p:tag name="KSO_WM_UNIT_ISNUMDGMTITLE" val="0"/>
  <p:tag name="KSO_WM_UNIT_PRESET_TEXT" val="添加章节标题"/>
  <p:tag name="KSO_WM_UNIT_NOCLEAR" val="0"/>
  <p:tag name="KSO_WM_UNIT_VALUE" val="14"/>
  <p:tag name="KSO_WM_UNIT_TYPE" val="a"/>
  <p:tag name="KSO_WM_UNIT_INDEX" val="1"/>
  <p:tag name="KSO_WM_UNIT_SUBTYPE" val=""/>
  <p:tag name="KSO_WM_TEMPLATE_INDEX" val="4"/>
  <p:tag name="KSO_WM_TEMPLATE_CATEGORY" val="custom"/>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fgm#"/>
  <p:tag name="KSO_WM_FIGMA_FLAG" val="#fgm#"/>
  <p:tag name="KSO_WM_UNIT_INDEX" val="1"/>
  <p:tag name="KSO_WM_UNIT_TYPE" val="a"/>
  <p:tag name="KSO_WM_LAYOUT_CHECK_HASH" val="f3729c5df993cbfd84b2871ad89b345b9612db0c"/>
  <p:tag name="KSO_WM_NEWLAYOUT_ID" val="22"/>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4_7*a*1"/>
  <p:tag name="KSO_WM_UNIT_LAYERLEVEL" val="1"/>
  <p:tag name="KSO_WM_TAG_VERSION" val="3.0"/>
  <p:tag name="KSO_WM_BEAUTIFY_FLAG" val="#wm#"/>
  <p:tag name="KSO_WM_UNIT_ISCONTENTSTITLE" val="0"/>
  <p:tag name="KSO_WM_UNIT_ISNUMDGMTITLE" val="0"/>
  <p:tag name="KSO_WM_UNIT_PRESET_TEXT" val="添加章节标题"/>
  <p:tag name="KSO_WM_UNIT_NOCLEAR" val="0"/>
  <p:tag name="KSO_WM_UNIT_VALUE" val="14"/>
  <p:tag name="KSO_WM_UNIT_TYPE" val="a"/>
  <p:tag name="KSO_WM_UNIT_INDEX" val="1"/>
  <p:tag name="KSO_WM_UNIT_SUBTYPE" val=""/>
  <p:tag name="KSO_WM_TEMPLATE_INDEX" val="4"/>
  <p:tag name="KSO_WM_TEMPLATE_CATEGORY" val="custo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4_7*a*1"/>
  <p:tag name="KSO_WM_UNIT_LAYERLEVEL" val="1"/>
  <p:tag name="KSO_WM_TAG_VERSION" val="3.0"/>
  <p:tag name="KSO_WM_BEAUTIFY_FLAG" val="#wm#"/>
  <p:tag name="KSO_WM_UNIT_ISCONTENTSTITLE" val="0"/>
  <p:tag name="KSO_WM_UNIT_ISNUMDGMTITLE" val="0"/>
  <p:tag name="KSO_WM_UNIT_PRESET_TEXT" val="添加章节标题"/>
  <p:tag name="KSO_WM_UNIT_NOCLEAR" val="0"/>
  <p:tag name="KSO_WM_UNIT_VALUE" val="14"/>
  <p:tag name="KSO_WM_UNIT_TYPE" val="a"/>
  <p:tag name="KSO_WM_UNIT_INDEX" val="1"/>
  <p:tag name="KSO_WM_UNIT_SUBTYPE" val=""/>
  <p:tag name="KSO_WM_TEMPLATE_INDEX" val="4"/>
  <p:tag name="KSO_WM_TEMPLATE_CATEGORY" val="custom"/>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xml><?xml version="1.0" encoding="utf-8"?>
<p:tagLst xmlns:a="http://schemas.openxmlformats.org/drawingml/2006/main" xmlns:r="http://schemas.openxmlformats.org/officeDocument/2006/relationships" xmlns:p="http://schemas.openxmlformats.org/presentationml/2006/main">
  <p:tag name="KSO_WM_FIGMA_DECORATION_INDEX" val="18"/>
  <p:tag name="$PH_EXT" val="2"/>
  <p:tag name="KSO_WM_BEAUTIFY_FLAG" val="#fgm#"/>
  <p:tag name="KSO_WM_DIAGRAM_GROUP_CODE" val="1"/>
  <p:tag name="KSO_WM_FIGMA_FLAG" val="#fgm#"/>
  <p:tag name="KSO_WM_SHAPE_BGTYPE" val="lt1"/>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FIGMA_FLAG" val="#fgm#"/>
  <p:tag name="KSO_WM_SYNC_SLIDE_TEXT" val="1"/>
  <p:tag name="KSO_WM_UNIT_INDEX" val="1_1_3"/>
  <p:tag name="KSO_WM_UNIT_SUBTYPE" val="d"/>
  <p:tag name="KSO_WM_UNIT_TYPE" val="l_h_i"/>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4.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448.1,&quot;left&quot;:68.25,&quot;top&quot;:83.85,&quot;width&quot;:852.3}"/>
</p:tagLst>
</file>

<file path=ppt/theme/theme1.xml><?xml version="1.0" encoding="utf-8"?>
<a:theme xmlns:a="http://schemas.openxmlformats.org/drawingml/2006/main" name="Office Theme">
  <a:themeElements>
    <a:clrScheme name="文案邦设计主题色-20190404-171738">
      <a:dk1>
        <a:srgbClr val="000000"/>
      </a:dk1>
      <a:lt1>
        <a:srgbClr val="FFFFFF"/>
      </a:lt1>
      <a:dk2>
        <a:srgbClr val="0F2344"/>
      </a:dk2>
      <a:lt2>
        <a:srgbClr val="C7D7F3"/>
      </a:lt2>
      <a:accent1>
        <a:srgbClr val="1E4588"/>
      </a:accent1>
      <a:accent2>
        <a:srgbClr val="D7C39F"/>
      </a:accent2>
      <a:accent3>
        <a:srgbClr val="1E4588"/>
      </a:accent3>
      <a:accent4>
        <a:srgbClr val="D7C39F"/>
      </a:accent4>
      <a:accent5>
        <a:srgbClr val="1E4588"/>
      </a:accent5>
      <a:accent6>
        <a:srgbClr val="D7C39F"/>
      </a:accent6>
      <a:hlink>
        <a:srgbClr val="0563C1"/>
      </a:hlink>
      <a:folHlink>
        <a:srgbClr val="954F72"/>
      </a:folHlink>
    </a:clrScheme>
    <a:fontScheme name="自定义 18">
      <a:majorFont>
        <a:latin typeface="汉仪雅酷黑 65W"/>
        <a:ea typeface="汉仪雅酷黑 65W"/>
        <a:cs typeface=""/>
      </a:majorFont>
      <a:minorFont>
        <a:latin typeface="汉仪旗黑-45S"/>
        <a:ea typeface="汉仪旗黑-45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2481</Words>
  <Application>Microsoft Office PowerPoint</Application>
  <PresentationFormat>宽屏</PresentationFormat>
  <Paragraphs>220</Paragraphs>
  <Slides>19</Slides>
  <Notes>19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微软雅黑</vt:lpstr>
      <vt:lpstr>汉仪雅酷黑 65W</vt:lpstr>
      <vt:lpstr>Comic Sans MS</vt:lpstr>
      <vt:lpstr>Arial</vt:lpstr>
      <vt:lpstr>Calibri</vt:lpstr>
      <vt:lpstr>汉仪旗黑-45S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宁 孙</cp:lastModifiedBy>
  <cp:revision>191</cp:revision>
  <dcterms:created xsi:type="dcterms:W3CDTF">2025-12-14T07:27:45Z</dcterms:created>
  <dcterms:modified xsi:type="dcterms:W3CDTF">2025-12-14T08:12:31Z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2052-12.1.22553.22553</vt:lpwstr>
  </property>
  <property fmtid="{D5CDD505-2E9C-101B-9397-08002B2CF9AE}" pid="3" name="KSOTemplateUUID">
    <vt:lpwstr>v1.0_mb_CEuZlNETKaynRoGmldHMXg==</vt:lpwstr>
  </property>
  <property fmtid="{D5CDD505-2E9C-101B-9397-08002B2CF9AE}" pid="4" name="ICV">
    <vt:lpwstr>888B6D6A52D975A3A58E3D69D1DD284E_43</vt:lpwstr>
  </property>
</Properties>
</file>

<file path=docProps/thumbnail.jpeg>
</file>